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72" r:id="rId7"/>
    <p:sldId id="260" r:id="rId8"/>
    <p:sldId id="261" r:id="rId9"/>
    <p:sldId id="262" r:id="rId10"/>
    <p:sldId id="263" r:id="rId11"/>
    <p:sldId id="264" r:id="rId12"/>
    <p:sldId id="275" r:id="rId13"/>
    <p:sldId id="265" r:id="rId14"/>
    <p:sldId id="273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166" y="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72660336215361E-2"/>
          <c:y val="7.5541776537300848E-2"/>
          <c:w val="0.78851519221175859"/>
          <c:h val="0.8333158560613446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0.71</c:v>
                </c:pt>
                <c:pt idx="1">
                  <c:v>0.79</c:v>
                </c:pt>
                <c:pt idx="2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9D-4820-8650-F969DF32964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4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0.28999999999999998</c:v>
                </c:pt>
                <c:pt idx="1">
                  <c:v>0.21</c:v>
                </c:pt>
                <c:pt idx="2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89D-4820-8650-F969DF3296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89D-4820-8650-F969DF329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58328192"/>
        <c:axId val="58329728"/>
        <c:axId val="56425536"/>
      </c:bar3DChart>
      <c:catAx>
        <c:axId val="58328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8329728"/>
        <c:crosses val="autoZero"/>
        <c:auto val="1"/>
        <c:lblAlgn val="ctr"/>
        <c:lblOffset val="100"/>
        <c:noMultiLvlLbl val="0"/>
      </c:catAx>
      <c:valAx>
        <c:axId val="583297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58328192"/>
        <c:crosses val="autoZero"/>
        <c:crossBetween val="between"/>
      </c:valAx>
      <c:serAx>
        <c:axId val="56425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832972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78.jpeg"/><Relationship Id="rId3" Type="http://schemas.openxmlformats.org/officeDocument/2006/relationships/image" Target="../media/image50.png"/><Relationship Id="rId7" Type="http://schemas.openxmlformats.org/officeDocument/2006/relationships/image" Target="../media/image74.png"/><Relationship Id="rId12" Type="http://schemas.openxmlformats.org/officeDocument/2006/relationships/image" Target="../media/image77.jpeg"/><Relationship Id="rId17" Type="http://schemas.openxmlformats.org/officeDocument/2006/relationships/image" Target="../media/image8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png"/><Relationship Id="rId11" Type="http://schemas.openxmlformats.org/officeDocument/2006/relationships/image" Target="../media/image76.jpeg"/><Relationship Id="rId5" Type="http://schemas.microsoft.com/office/2007/relationships/hdphoto" Target="../media/hdphoto3.wdp"/><Relationship Id="rId15" Type="http://schemas.openxmlformats.org/officeDocument/2006/relationships/image" Target="../media/image80.png"/><Relationship Id="rId10" Type="http://schemas.openxmlformats.org/officeDocument/2006/relationships/image" Target="../media/image71.emf"/><Relationship Id="rId4" Type="http://schemas.openxmlformats.org/officeDocument/2006/relationships/image" Target="../media/image72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image" Target="../media/image88.png"/><Relationship Id="rId9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9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38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1" y="208915"/>
            <a:ext cx="9076495" cy="644170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1" name="Загнутый угол 20"/>
          <p:cNvSpPr/>
          <p:nvPr/>
        </p:nvSpPr>
        <p:spPr>
          <a:xfrm>
            <a:off x="1886575" y="2047690"/>
            <a:ext cx="5942366" cy="4502302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327"/>
          <a:stretch/>
        </p:blipFill>
        <p:spPr>
          <a:xfrm>
            <a:off x="-103837" y="-21022"/>
            <a:ext cx="9524472" cy="68790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53527" y="266239"/>
            <a:ext cx="8445007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D52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ДЕТСКОГО САДА УДЕЛЯЕТ БОЛЬШОЕ ЗНАЧЕНИЕ РАЗВИТИЮ ХУДОЖЕСТВЕННО-ЭСТЕТИЧЕСКОГО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ВОСПРИЯТИЯ 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142439136"/>
              </p:ext>
            </p:extLst>
          </p:nvPr>
        </p:nvGraphicFramePr>
        <p:xfrm>
          <a:off x="1351494" y="2636661"/>
          <a:ext cx="7065154" cy="3394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1838" y="2112593"/>
            <a:ext cx="7928369" cy="734789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ПЕДАГОГИЧЕСКИХ ВОЗДЕЙСТВИЙ И ИНДИВИДУАЛЬНОГО РАЗВИТИЯ ДЕТЕЙ ПО ОБРАЗОВАТЕЛЬНОЙ ОБЛАСТИ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 ЭСТЕТИЧЕСКОЕ РАЗВИТИЕ»</a:t>
            </a:r>
          </a:p>
        </p:txBody>
      </p:sp>
      <p:pic>
        <p:nvPicPr>
          <p:cNvPr id="17" name="Рисунок 16" descr="https://ds05.infourok.ru/uploads/ex/0aa8/00040247-fc69dd0b/hello_html_75239e2b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51" y="4943702"/>
            <a:ext cx="1983467" cy="165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sheev.uln.muzkult.ru/media/2018/09/17/1217329685/image_image_1237254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8" y="4398730"/>
            <a:ext cx="1798620" cy="2251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7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16642"/>
            <a:ext cx="9142628" cy="688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Горизонтальный свиток 20"/>
          <p:cNvSpPr/>
          <p:nvPr/>
        </p:nvSpPr>
        <p:spPr>
          <a:xfrm>
            <a:off x="1610020" y="147287"/>
            <a:ext cx="7066435" cy="876070"/>
          </a:xfrm>
          <a:prstGeom prst="horizontalScroll">
            <a:avLst>
              <a:gd name="adj" fmla="val 25000"/>
            </a:avLst>
          </a:prstGeom>
          <a:solidFill>
            <a:schemeClr val="bg1">
              <a:alpha val="1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РЕЗУЛЬТАТЫ ДЕЯТЕЛЬНОСТИ В ЧАСТИ РАЗВИТИЯ ХУДОЖЕСТВЕННО-ЭСТЕТИЧЕСКОГО ВОСПРИЯТИЯ У ДЕТЕЙ</a:t>
            </a:r>
          </a:p>
        </p:txBody>
      </p:sp>
      <p:sp>
        <p:nvSpPr>
          <p:cNvPr id="25" name="Шестиугольник 4"/>
          <p:cNvSpPr/>
          <p:nvPr/>
        </p:nvSpPr>
        <p:spPr>
          <a:xfrm>
            <a:off x="69696" y="2459273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418" y="1342726"/>
            <a:ext cx="2905594" cy="482847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воспитанников: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фестиваля театрализованных представлений на татарском языке «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Экият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Илендэ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»,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2020, 2021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г. г.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муниципального фестиваля театрализованных представлений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«В мире сказок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», 2020г.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муниципального этапа международного литературного конкурса «</a:t>
            </a:r>
            <a:r>
              <a:rPr lang="ru-RU" sz="1400" b="1" dirty="0" err="1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Джалиловские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 чтения», 2021 г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 В НОМИНАЦИИ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республиканского конкурса «</a:t>
            </a:r>
            <a:r>
              <a:rPr lang="ru-RU" sz="1400" b="1" dirty="0" err="1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Сайяр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», 2020, 2021 гг.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http://likino.odinedu.ru/school_life/Kruzhki/%D0%9A%D0%BE%D0%BD%D1%82%D0%B5%D0%BD%D1%82%20%D0%BA%20%D1%81%D1%82%D1%80%D0%B0%D0%BD%D0%B8%D1%86%D0%B5/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" y="112922"/>
            <a:ext cx="1468408" cy="108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User\Desktop\Новая папка\!ИТОГИ\грамоты\IMG_9271-29-01-22-08-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12" y="923104"/>
            <a:ext cx="1829020" cy="17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09" y="925986"/>
            <a:ext cx="3209015" cy="2069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5124" r="5419" b="-5124"/>
          <a:stretch/>
        </p:blipFill>
        <p:spPr>
          <a:xfrm>
            <a:off x="5724128" y="3084277"/>
            <a:ext cx="2520280" cy="2063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t="7913" r="-26185" b="-7913"/>
          <a:stretch/>
        </p:blipFill>
        <p:spPr>
          <a:xfrm>
            <a:off x="2946076" y="2852936"/>
            <a:ext cx="3166053" cy="2169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C:\Users\User\Desktop\2018-2019\Достижения педагогов\скан\img0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07" y="4983860"/>
            <a:ext cx="1142805" cy="170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User\Desktop\2018-2019\Достижения детей\Муниципальный  САЙР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74931"/>
            <a:ext cx="1321829" cy="17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User\Desktop\2018-2019\Достижения педагогов\скан\img05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17" y="4974931"/>
            <a:ext cx="1177983" cy="172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2020-2021\достижения детей 2020-2021\ЭКИЯТЛЕ\¦Ф¦Ю¦г 2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74931"/>
            <a:ext cx="1262247" cy="17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31" y="4974931"/>
            <a:ext cx="1263043" cy="178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16642"/>
            <a:ext cx="9142628" cy="688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352237" y="0"/>
            <a:ext cx="8703731" cy="984745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ДЕТСКОМУ МУЗЫКАЛЬНОМУ ТВОРЧЕСТВУ УДЕЛЯЕТСЯ БОЛЬШОЕ ВНИМАНИЕ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СТОРОНЫ ПЕДАГОГОВ ДЕТСКОГО САДА</a:t>
            </a:r>
          </a:p>
        </p:txBody>
      </p:sp>
      <p:pic>
        <p:nvPicPr>
          <p:cNvPr id="16" name="Рисунок 15" descr="https://zabavnik.club/wp-content/uploads/2018/02/noty_kartinki_8_0600593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383991"/>
            <a:ext cx="1665401" cy="144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5" descr="D:\Родительское собрание 21.05.2019\19-05-2021_14-22-53\IMG-20210519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9" y="1107918"/>
            <a:ext cx="3099388" cy="231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Родительское собрание 21.05.2019\19-05-2021_15-11-16\IMG-20210519-WA0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48" y="3914574"/>
            <a:ext cx="3548710" cy="282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02540"/>
            <a:ext cx="3911724" cy="2933793"/>
          </a:xfrm>
          <a:prstGeom prst="rect">
            <a:avLst/>
          </a:prstGeom>
        </p:spPr>
      </p:pic>
      <p:pic>
        <p:nvPicPr>
          <p:cNvPr id="7170" name="Picture 2" descr="C:\Users\User\Desktop\Новая папка\Зима 2021-22\EKCQ08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04" y="1093722"/>
            <a:ext cx="3440717" cy="25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7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16642"/>
            <a:ext cx="9142628" cy="688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6" y="104224"/>
            <a:ext cx="7934573" cy="104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3" y="1298792"/>
            <a:ext cx="4705287" cy="213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4710" y="1343158"/>
            <a:ext cx="3681040" cy="2027712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воспитанников: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творческих работ среди воспитанников, учащихся и педагогических работников образовательных организаций, посвященных 75-й годовщине Победы в Великой Отечественной войне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581" y="1798491"/>
            <a:ext cx="2559359" cy="3661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07" y="3629484"/>
            <a:ext cx="4055485" cy="3076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1728" y="5247174"/>
            <a:ext cx="1311321" cy="13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485294" y="71889"/>
            <a:ext cx="8519744" cy="869318"/>
          </a:xfrm>
          <a:prstGeom prst="horizontalScroll">
            <a:avLst/>
          </a:prstGeom>
          <a:solidFill>
            <a:schemeClr val="accent1">
              <a:lumMod val="40000"/>
              <a:lumOff val="60000"/>
              <a:alpha val="1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РЕЗУЛЬТАТЫ ДЕЯТЕЛЬНОСТИ В ЧАСТИ </a:t>
            </a:r>
          </a:p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МУЗЫКАЛЬНОГО РАЗВИТИЯ   ДЕТЕЙ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16642"/>
            <a:ext cx="9142628" cy="688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Шестиугольник 4"/>
          <p:cNvSpPr/>
          <p:nvPr/>
        </p:nvSpPr>
        <p:spPr>
          <a:xfrm>
            <a:off x="69696" y="2459273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52810" y="798456"/>
            <a:ext cx="3950057" cy="6121141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воспитанников:</a:t>
            </a: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 регионального конкурса вокального искусства «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шаги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2020, 2021 г.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межрегиональном фестивале детского 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молодежного творчества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«ЗОЛОТОЙ МИКРОФОН »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2020,2021г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>
                <a:latin typeface="Times New Roman"/>
                <a:ea typeface="Calibri"/>
              </a:rPr>
              <a:t> </a:t>
            </a:r>
            <a:endParaRPr lang="ru-RU" sz="1400" dirty="0" smtClean="0">
              <a:latin typeface="Times New Roman"/>
              <a:ea typeface="Calibri"/>
            </a:endParaRP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ПОБЕДИТЕЛЬ</a:t>
            </a:r>
            <a:r>
              <a:rPr lang="ru-RU" sz="1400" dirty="0" smtClean="0">
                <a:latin typeface="Times New Roman"/>
                <a:ea typeface="Calibri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всероссийского  конкурса искусств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и творчества «Россия – великая страна» от Московского продюсерского центра « EVENT ARENA MOSCOW» г.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Москва. 2020 г.</a:t>
            </a:r>
            <a:endParaRPr lang="ru-RU" sz="1400" b="1" dirty="0" smtClean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ПОБЕДИТЕЛЬ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1 Международного конкурса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«Время первых»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. 2021 г.</a:t>
            </a:r>
            <a:endParaRPr lang="ru-RU" sz="1400" b="1" dirty="0">
              <a:solidFill>
                <a:srgbClr val="00206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ЛАУРЕАТ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международного  фестиваля-конкурса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«Звездный дождь» и «Золотая Лира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», 2021 г.</a:t>
            </a: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ПРИЗЕ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Р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/>
                <a:ea typeface="Calibri"/>
              </a:rPr>
              <a:t>муниципальогой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 тура Открытого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республиканского телевизионного молодежного фестиваля эстрадного искусства «Созвездие –</a:t>
            </a:r>
            <a:r>
              <a:rPr lang="ru-RU" sz="1400" b="1" dirty="0" err="1">
                <a:solidFill>
                  <a:srgbClr val="002060"/>
                </a:solidFill>
                <a:latin typeface="Times New Roman"/>
                <a:ea typeface="Calibri"/>
              </a:rPr>
              <a:t>Йолдызлык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», 2021, 2022 гг.</a:t>
            </a: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/>
                <a:cs typeface="Times New Roman" panose="02020603050405020304" pitchFamily="18" charset="0"/>
              </a:rPr>
              <a:t>ПРИЗЕР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 регионального конкурса «Музыкальный звездопад», 2021</a:t>
            </a: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ЛАУРЕАТ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 международного фестиваля- конкурса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искусств  «Отражение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», 2021 г.</a:t>
            </a:r>
            <a:endParaRPr lang="ru-RU" sz="1400" b="1" dirty="0">
              <a:solidFill>
                <a:srgbClr val="00206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274574" indent="-274574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268760" y="4433084"/>
            <a:ext cx="1309358" cy="13889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906" y="-48032"/>
            <a:ext cx="7936385" cy="104410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27" y="776239"/>
            <a:ext cx="1660333" cy="273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Рисунок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196" y="5455713"/>
            <a:ext cx="1705607" cy="120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148357"/>
              </p:ext>
            </p:extLst>
          </p:nvPr>
        </p:nvGraphicFramePr>
        <p:xfrm>
          <a:off x="7755677" y="5041526"/>
          <a:ext cx="1249361" cy="1768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Acrobat Document" r:id="rId9" imgW="4533711" imgH="6415997" progId="AcroExch.Document.11">
                  <p:embed/>
                </p:oleObj>
              </mc:Choice>
              <mc:Fallback>
                <p:oleObj name="Acrobat Document" r:id="rId9" imgW="4533711" imgH="641599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55677" y="5041526"/>
                        <a:ext cx="1249361" cy="1768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4" descr="C:\Users\User\Desktop\2020-2021\достижения детей 2020-2021\Амина Звездопад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24" y="2968204"/>
            <a:ext cx="1223453" cy="17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Новая папка\!ИТОГИ\FTUF437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196" y="4017661"/>
            <a:ext cx="2152990" cy="156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Новая папка\!ИТОГИ\IMG-20211229-WA0025 (1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668" y="4498503"/>
            <a:ext cx="1392185" cy="198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User\Desktop\Новая папка\AYOP939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94" y="3080831"/>
            <a:ext cx="1958030" cy="150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User\Desktop\Новая папка\IMG_491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33" y="1032193"/>
            <a:ext cx="2488883" cy="165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User\Desktop\Новая папка\IMG_4916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68" y="2485200"/>
            <a:ext cx="2298242" cy="15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675" y="4799730"/>
            <a:ext cx="1166566" cy="18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3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16642"/>
            <a:ext cx="9142628" cy="688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102" y="3997574"/>
            <a:ext cx="3769241" cy="2509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b="2492"/>
          <a:stretch/>
        </p:blipFill>
        <p:spPr bwMode="auto">
          <a:xfrm>
            <a:off x="4404128" y="1171554"/>
            <a:ext cx="1978352" cy="279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6" y="104224"/>
            <a:ext cx="7934573" cy="104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3" y="1298791"/>
            <a:ext cx="4039796" cy="28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4710" y="1343159"/>
            <a:ext cx="3039037" cy="2674043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воспитанников: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ПРИЗЁРЫ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тура </a:t>
            </a:r>
            <a:r>
              <a:rPr lang="en-US" sz="14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 республиканского молодежного фестиваля эстрадного  искусства «Созвездие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Йолдызлык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г.;</a:t>
            </a:r>
          </a:p>
          <a:p>
            <a:endParaRPr lang="ru-RU" sz="14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фестиваль-конкурс юных исполнителей «Первые шаги»,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/>
          <a:stretch/>
        </p:blipFill>
        <p:spPr bwMode="auto">
          <a:xfrm>
            <a:off x="6540150" y="1133877"/>
            <a:ext cx="1944026" cy="278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20" y="4260196"/>
            <a:ext cx="3444982" cy="2296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50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16642"/>
            <a:ext cx="9142628" cy="688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26" y="173488"/>
            <a:ext cx="7934528" cy="1043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30" y="1249330"/>
            <a:ext cx="3249629" cy="4467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730" y="1289180"/>
            <a:ext cx="2493583" cy="3535818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marL="274574" indent="-274574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ЛАУРЕАТЫ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международного конкурса «Отражение», 2022 г.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574" indent="-274574">
              <a:buFont typeface="Arial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574" indent="-274574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Фестиваля конкурса «Свершение», 2022 г. 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574" indent="-274574">
              <a:buFont typeface="Arial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574" indent="-274574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международного конкурса «Палитра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культур»танца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2019 г.</a:t>
            </a:r>
          </a:p>
          <a:p>
            <a:pPr marL="274574" indent="-274574">
              <a:buFont typeface="Arial" pitchFamily="34" charset="0"/>
              <a:buChar char="•"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574" indent="-274574">
              <a:buFont typeface="Arial" pitchFamily="34" charset="0"/>
              <a:buChar char="•"/>
            </a:pP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73" y="4939400"/>
            <a:ext cx="1888966" cy="155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745" y="1266340"/>
            <a:ext cx="3851512" cy="215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User\Desktop\Новая папка\!ИТОГИ\МУЗЫКАНТЫ (2)\¦-¦¬¦-¦¦¦-¦+¦-TАTБTВ¦-¦¦¦-¦-¦-¦¦ TБ¦-¦¦TАTИ¦¦¦-¦¬¦¦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294813"/>
            <a:ext cx="1457850" cy="20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Новая папка\!ИТОГИ\МУЗЫКАНТЫ (2)\TБ¦-¦¦TАTИ¦¦¦-¦¬¦¦ ¦-¦-¦¬¦-¦- TВTЛ TЗ¦¦¦¬¦-¦-¦¦¦¦ 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745" y="3717032"/>
            <a:ext cx="1385469" cy="19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Новая папка\!ИТОГИ\МУЗЫКАНТЫ (2)\¦-TВTА¦-¦¦¦¦¦-¦¬¦¦ 2021 ¦-¦¦TБ¦¦¦¬¦-TП ¦¬¦-TА¦- 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62192"/>
            <a:ext cx="2129956" cy="154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Новая папка\!ИТОГИ\МУЗЫКАНТЫ (2)\¦¬¦-¦¬¦¬TВTА¦- ¦¦TГ¦¬TМTВTГTА TЕ¦-TА¦¦¦-¦¦TА¦-TД¦¬TП 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0" y="3483000"/>
            <a:ext cx="2277192" cy="165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User\Desktop\Новая папка\!ИТОГИ\мульти пультии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02" y="5151295"/>
            <a:ext cx="1240624" cy="17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User\Desktop\Новая папка\!ИТОГИ\Сэмбеле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27" y="4724529"/>
            <a:ext cx="1416685" cy="19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User\Desktop\2019-2020\Достижения детей\Танцевальная карусель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961" y="4859128"/>
            <a:ext cx="1282535" cy="181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66" y="-13400"/>
            <a:ext cx="9171466" cy="6884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95480" y="150526"/>
            <a:ext cx="8153041" cy="981232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D52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ЭКСПОЗИЦИЯ ТВОРЧЕСКИХ ВЫСТАВОК ИСПОЛЬЗУЕТСЯ ПЕДАГОГАМИ,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СРЕДСТВО РАЗВИТИЯ ХУДОЖЕСТВЕННО-ЭСТЕТИЧЕСКОГО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ВОСПРИЯТИЯ 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8" r="43705"/>
          <a:stretch/>
        </p:blipFill>
        <p:spPr>
          <a:xfrm rot="263316">
            <a:off x="6231810" y="1312984"/>
            <a:ext cx="2309719" cy="20120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78" y="1166388"/>
            <a:ext cx="2666625" cy="35554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723">
            <a:off x="234556" y="4069709"/>
            <a:ext cx="2833693" cy="15939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64" y="4820961"/>
            <a:ext cx="3613568" cy="203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18" y="3615470"/>
            <a:ext cx="1961922" cy="2959725"/>
          </a:xfrm>
          <a:prstGeom prst="rect">
            <a:avLst/>
          </a:prstGeom>
        </p:spPr>
      </p:pic>
      <p:pic>
        <p:nvPicPr>
          <p:cNvPr id="25" name="Picture 2" descr="https://pp.userapi.com/c844216/v844216873/1a19b2/SZFZGk_fB9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8820">
            <a:off x="272351" y="1572693"/>
            <a:ext cx="2878800" cy="215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6" y="224832"/>
            <a:ext cx="8954077" cy="640987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03" y="-16794"/>
            <a:ext cx="9420205" cy="68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480">
            <a:off x="5995889" y="1268249"/>
            <a:ext cx="1633299" cy="266171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28" y="1413372"/>
            <a:ext cx="4521769" cy="2487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/>
          <a:stretch/>
        </p:blipFill>
        <p:spPr>
          <a:xfrm>
            <a:off x="346436" y="4279377"/>
            <a:ext cx="3901033" cy="22528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/>
          <a:stretch/>
        </p:blipFill>
        <p:spPr>
          <a:xfrm>
            <a:off x="4768630" y="4170769"/>
            <a:ext cx="3760787" cy="2251475"/>
          </a:xfrm>
          <a:prstGeom prst="rect">
            <a:avLst/>
          </a:prstGeom>
        </p:spPr>
      </p:pic>
      <p:sp>
        <p:nvSpPr>
          <p:cNvPr id="19" name="Горизонтальный свиток 18"/>
          <p:cNvSpPr/>
          <p:nvPr/>
        </p:nvSpPr>
        <p:spPr>
          <a:xfrm>
            <a:off x="363751" y="394794"/>
            <a:ext cx="8416511" cy="82658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ПОСТОЯННО ФУНКЦИОНИРУЕТ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ВЫСТАВОЧНЫЙ ЗАЛ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Шестиугольник 4"/>
          <p:cNvSpPr/>
          <p:nvPr/>
        </p:nvSpPr>
        <p:spPr>
          <a:xfrm>
            <a:off x="69696" y="2251474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6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6" y="224832"/>
            <a:ext cx="8954077" cy="640987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03" y="-16794"/>
            <a:ext cx="9420205" cy="68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346646" y="313391"/>
            <a:ext cx="8416511" cy="82658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 ТВОРЧЕСКИХ РАБОТ РАЗНООБРАЗНА   И ОПРЕДЕЛЯЕТСЯ  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ТЕХНОЛОГИЕЙ СОБЫТИЙНОСТИ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Шестиугольник 4"/>
          <p:cNvSpPr/>
          <p:nvPr/>
        </p:nvSpPr>
        <p:spPr>
          <a:xfrm>
            <a:off x="69696" y="2251474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5" y="1376084"/>
            <a:ext cx="3286579" cy="2493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r="13486"/>
          <a:stretch/>
        </p:blipFill>
        <p:spPr>
          <a:xfrm>
            <a:off x="4249091" y="1537794"/>
            <a:ext cx="4550352" cy="4702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" y="3985263"/>
            <a:ext cx="3773460" cy="286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0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6" y="224832"/>
            <a:ext cx="8954077" cy="640987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03" y="-16794"/>
            <a:ext cx="9420205" cy="68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346646" y="313391"/>
            <a:ext cx="8416511" cy="82658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С БОЛЬШИМ УДОВОЛЬСТВИЕМ ПОСЕЩАЮТ ВЫСТАВКИ, ЗНАКОМЯТСЯ С ТВОРЧЕСКИМИ РАБОТАМИ  ДЕТЕЙ И ВЗРОСЛЫХ</a:t>
            </a:r>
          </a:p>
        </p:txBody>
      </p:sp>
      <p:sp>
        <p:nvSpPr>
          <p:cNvPr id="22" name="Шестиугольник 4"/>
          <p:cNvSpPr/>
          <p:nvPr/>
        </p:nvSpPr>
        <p:spPr>
          <a:xfrm>
            <a:off x="69696" y="2251474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Новая папка\лето 2021\EFZN48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24798"/>
            <a:ext cx="4123820" cy="55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Новая папка\лето 2021\FGAY09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1" y="4962241"/>
            <a:ext cx="2609156" cy="195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4AE91D9-BD66-4511-9941-E3B74CEAA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056" y="1327724"/>
            <a:ext cx="2489832" cy="352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67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6" y="224832"/>
            <a:ext cx="8954077" cy="640987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03" y="-16794"/>
            <a:ext cx="9420205" cy="68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346646" y="313391"/>
            <a:ext cx="8416511" cy="82658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ДЕТСКИХ РАБОТ ЦЕЛОЕ ИСКУССТВО</a:t>
            </a:r>
          </a:p>
          <a:p>
            <a:pPr algn="ctr"/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Шестиугольник 4"/>
          <p:cNvSpPr/>
          <p:nvPr/>
        </p:nvSpPr>
        <p:spPr>
          <a:xfrm>
            <a:off x="69696" y="2251474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Новая папка\IMG_E49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5"/>
          <a:stretch/>
        </p:blipFill>
        <p:spPr bwMode="auto">
          <a:xfrm>
            <a:off x="519595" y="1207182"/>
            <a:ext cx="3642831" cy="330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овая папка\IMG_75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0" y="4869160"/>
            <a:ext cx="3534236" cy="265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2020-2021\2020-2021 уч.г\Родительское собрание 21.05.2019\16-05-2021_13-56-44\Screenshot_20210516_1314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87663"/>
            <a:ext cx="2385095" cy="297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551" y="4661877"/>
            <a:ext cx="33782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9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88"/>
            <a:ext cx="9151361" cy="682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97805" y="183500"/>
            <a:ext cx="8024225" cy="914305"/>
          </a:xfrm>
          <a:prstGeom prst="horizontalScroll">
            <a:avLst/>
          </a:prstGeom>
          <a:solidFill>
            <a:schemeClr val="accent3">
              <a:lumMod val="40000"/>
              <a:lumOff val="60000"/>
              <a:alpha val="1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РЕЗУЛЬТАТЫ ДЕЯТЕЛЬНОСТИ В ЧАСТИ РАЗВИТИЯ ХУДОЖЕСТВЕННО-ЭСТЕТИЧЕСКОГО ВОСПРИЯТИЯ У ДЕТЕЙ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347" y="908720"/>
            <a:ext cx="3375566" cy="6336584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ПОБЕДИТЕЛЬ, ПРИЗЕР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муниципальной олимпиады по рисунку «Маленькие шедевры»2020, 2021г.;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</a:t>
            </a:r>
            <a:r>
              <a:rPr lang="ru-RU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 года», 2020,2021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конкурса «Скоро Новый год», 2020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республиканского конкурса «Космическое путешествие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Лунтика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2020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Calibri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Calibri"/>
              </a:rPr>
              <a:t>  международного конкурса 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Calibri"/>
              </a:rPr>
              <a:t>декоративно-прикладного творчества и изобразительного искусства «День Победы глазами детей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Calibri"/>
              </a:rPr>
              <a:t>», 2020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 всероссийского конкурса « Промыслы родного края»,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 всероссийского конкурса «Творчество Зимы»,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 И ПРИЗЕР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регионального конкурса рисунков «Герои Произведений А. </a:t>
            </a:r>
            <a:r>
              <a:rPr lang="ru-RU" sz="1400" dirty="0" err="1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Барто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», 2021 г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esktop\2020-2021\2020-2021 уч.г\Родительское собрание 21.05.2019\16-05-2021_13-56-44\Screenshot_20210516_132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913" y="1107855"/>
            <a:ext cx="1742814" cy="176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2020-2021\2020-2021 уч.г\Родительское собрание 21.05.2019\16-05-2021_13-56-44\Screenshot_20210516_1327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1107855"/>
            <a:ext cx="1737545" cy="18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2020-2021\2020-2021 уч.г\Родительское собрание 21.05.2019\16-05-2021_13-56-44\Акция Читаем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/>
          <a:stretch/>
        </p:blipFill>
        <p:spPr bwMode="auto">
          <a:xfrm>
            <a:off x="6676844" y="3033154"/>
            <a:ext cx="2430183" cy="18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2020-2021\2020-2021 уч.г\Родительское собрание 21.05.2019\16-05-2021_14-19-37\Screenshot_20210516_1333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2457" y="4901167"/>
            <a:ext cx="1215148" cy="185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2020-2021\2020-2021 уч.г\Родительское собрание 21.05.2019\16-05-2021_14-19-37\Screenshot_20210516_1332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18" y="3008754"/>
            <a:ext cx="1711010" cy="17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2020-2021\2020-2021 уч.г\Родительское собрание 21.05.2019\16-05-2021_14-19-37\Screenshot_20210516_13440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78" y="4901167"/>
            <a:ext cx="1230647" cy="185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ser\Desktop\2020-2021\достижения детей 2020-2021\Дипломы и грамоты детей Смешарики 2010-2021\ПРИЗЕР 2 МЕСТО Диплом Всероссийский конкрс Рисуй с нами Лазарев Сергей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40" y="5059848"/>
            <a:ext cx="1094216" cy="15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User\Desktop\2020-2021\достижения детей 2020-2021\кипров.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3945" y="2909757"/>
            <a:ext cx="1358917" cy="19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690203"/>
              </p:ext>
            </p:extLst>
          </p:nvPr>
        </p:nvGraphicFramePr>
        <p:xfrm>
          <a:off x="6811325" y="5108791"/>
          <a:ext cx="1170619" cy="167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Acrobat Document" r:id="rId13" imgW="4335682" imgH="6217758" progId="AcroExch.Document.11">
                  <p:embed/>
                </p:oleObj>
              </mc:Choice>
              <mc:Fallback>
                <p:oleObj name="Acrobat Document" r:id="rId13" imgW="4335682" imgH="621775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11325" y="5108791"/>
                        <a:ext cx="1170619" cy="1678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13" descr="C:\Users\User\Desktop\2020-2021\достижения детей 2020-2021\Дипломы и грамоты детей Смешарики 2010-2021\ПОБЕДИТЕЛЬ  Муниципальный конкурс Родина начинается с мамы Чурбанова Дарина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3818" y="4935951"/>
            <a:ext cx="1145975" cy="18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D:\FMHO000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5235" y="1167955"/>
            <a:ext cx="1505857" cy="150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0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5" y="-27710"/>
            <a:ext cx="9144000" cy="688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375" y="34142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75" y="1235784"/>
            <a:ext cx="4534357" cy="2937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t="13180" r="13837" b="10741"/>
          <a:stretch/>
        </p:blipFill>
        <p:spPr bwMode="auto">
          <a:xfrm>
            <a:off x="69701" y="4547696"/>
            <a:ext cx="4077527" cy="1858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G:\ЭКОВЕСНА\фото с вк\y39FAaD4ZO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1"/>
          <a:stretch/>
        </p:blipFill>
        <p:spPr bwMode="auto">
          <a:xfrm rot="16200000">
            <a:off x="2015073" y="2023240"/>
            <a:ext cx="2734655" cy="179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ЭКОВЕСНА\фото с вк\SsrHQuS1fg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 t="19522" r="12186"/>
          <a:stretch/>
        </p:blipFill>
        <p:spPr bwMode="auto">
          <a:xfrm rot="21431177">
            <a:off x="254439" y="1531001"/>
            <a:ext cx="2051819" cy="27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Горизонтальный свиток 20"/>
          <p:cNvSpPr/>
          <p:nvPr/>
        </p:nvSpPr>
        <p:spPr>
          <a:xfrm>
            <a:off x="360708" y="188640"/>
            <a:ext cx="8591633" cy="104500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– ЭТО САМЫЙ РАСПРОСТРАНЕННЫЙ ВИД ДЕТСКОГО ТВОРЧЕСТВА.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БЛИЗКА И ПОНЯТНА РЕБЕНКУ, ГЛУБОКО ЛЕЖИТ В ЕГО ПРИРОДЕ </a:t>
            </a:r>
          </a:p>
        </p:txBody>
      </p:sp>
      <p:sp>
        <p:nvSpPr>
          <p:cNvPr id="25" name="Шестиугольник 4"/>
          <p:cNvSpPr/>
          <p:nvPr/>
        </p:nvSpPr>
        <p:spPr>
          <a:xfrm>
            <a:off x="69696" y="2459273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D:\Родительское собрание 21.05.2019\19-05-2021_14-22-53\IMG-20210519-WA0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59" y="4216482"/>
            <a:ext cx="3310357" cy="248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9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6642"/>
            <a:ext cx="9144000" cy="688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251466" y="178782"/>
            <a:ext cx="8644132" cy="965512"/>
          </a:xfrm>
          <a:prstGeom prst="horizontalScroll">
            <a:avLst/>
          </a:prstGeom>
          <a:solidFill>
            <a:schemeClr val="accent3">
              <a:lumMod val="60000"/>
              <a:lumOff val="40000"/>
              <a:alpha val="1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ТЕАТРАЛИЗОВАННАЯ ДЕЯТЕЛЬНОСТЬ  ИСПОЛЬЗУЕТСЯ ПЕДАГОГАМИ - КАК СРЕДСТВО РАЗВИТИЯ ТВОРЧЕСКИХ И ПОЗНАВАТЕЛЬНЫХ СПОСОБНОСТЕЙ ДЕТЕЙ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50" y1="90500" x2="36250" y2="90500"/>
                        <a14:foregroundMark x1="34375" y1="87667" x2="34375" y2="87667"/>
                        <a14:foregroundMark x1="21250" y1="33833" x2="21250" y2="33833"/>
                        <a14:foregroundMark x1="67750" y1="94333" x2="67750" y2="94333"/>
                        <a14:foregroundMark x1="85875" y1="78500" x2="85875" y2="78500"/>
                        <a14:foregroundMark x1="48625" y1="10667" x2="48625" y2="10667"/>
                        <a14:foregroundMark x1="15875" y1="17833" x2="15875" y2="17833"/>
                        <a14:foregroundMark x1="34375" y1="91833" x2="34375" y2="91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785" y="5013176"/>
            <a:ext cx="1767581" cy="1325686"/>
          </a:xfrm>
          <a:prstGeom prst="rect">
            <a:avLst/>
          </a:prstGeom>
        </p:spPr>
      </p:pic>
      <p:pic>
        <p:nvPicPr>
          <p:cNvPr id="10" name="Picture 2" descr="D:\Родительское собрание 21.05.2019\19-05-2021_14-22-53\IMG-20210519-WA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305"/>
            <a:ext cx="3639263" cy="272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Новая папка\Сказак тат, Открытие, День земли\IMG_46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5" y="1273472"/>
            <a:ext cx="4709008" cy="2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Новая папка\Сказак тат, Открытие, День земли\IMG_47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96120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Родительское собрание 21.05.2019\19-05-2021_14-22-53\IMG-20210519-WA00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733" y="4037614"/>
            <a:ext cx="2933593" cy="2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509</Words>
  <Application>Microsoft Office PowerPoint</Application>
  <PresentationFormat>Экран (4:3)</PresentationFormat>
  <Paragraphs>80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Acrobat Document</vt:lpstr>
      <vt:lpstr>Презентация PowerPoint</vt:lpstr>
      <vt:lpstr>Презентация PowerPoint</vt:lpstr>
      <vt:lpstr> </vt:lpstr>
      <vt:lpstr> </vt:lpstr>
      <vt:lpstr> </vt:lpstr>
      <vt:lpstr> </vt:lpstr>
      <vt:lpstr>Презентация PowerPoint</vt:lpstr>
      <vt:lpstr> </vt:lpstr>
      <vt:lpstr> </vt:lpstr>
      <vt:lpstr>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User</cp:lastModifiedBy>
  <cp:revision>39</cp:revision>
  <dcterms:created xsi:type="dcterms:W3CDTF">2021-01-26T11:30:13Z</dcterms:created>
  <dcterms:modified xsi:type="dcterms:W3CDTF">2022-03-04T20:31:13Z</dcterms:modified>
</cp:coreProperties>
</file>