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3" r:id="rId2"/>
    <p:sldId id="284" r:id="rId3"/>
    <p:sldId id="285" r:id="rId4"/>
    <p:sldId id="289" r:id="rId5"/>
    <p:sldId id="286" r:id="rId6"/>
    <p:sldId id="288" r:id="rId7"/>
    <p:sldId id="266" r:id="rId8"/>
    <p:sldId id="267" r:id="rId9"/>
    <p:sldId id="268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95" r:id="rId23"/>
    <p:sldId id="296" r:id="rId24"/>
    <p:sldId id="293" r:id="rId25"/>
    <p:sldId id="294" r:id="rId26"/>
    <p:sldId id="290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EF4D-EE2F-4DAF-B13A-0F1391A8810B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E259A-922C-4995-A2C3-715D4B2E10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EFD0-5B6D-4A8A-95D2-1F06A1167FC6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C466-B619-4B81-8E48-4FADFE471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5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4EFD0-5B6D-4A8A-95D2-1F06A1167FC6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6C466-B619-4B81-8E48-4FADFE471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6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10" Type="http://schemas.openxmlformats.org/officeDocument/2006/relationships/image" Target="../media/image44.jpeg"/><Relationship Id="rId4" Type="http://schemas.openxmlformats.org/officeDocument/2006/relationships/image" Target="../media/image40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9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jpeg"/><Relationship Id="rId5" Type="http://schemas.openxmlformats.org/officeDocument/2006/relationships/image" Target="../media/image1.jpeg"/><Relationship Id="rId10" Type="http://schemas.openxmlformats.org/officeDocument/2006/relationships/image" Target="../media/image48.jpeg"/><Relationship Id="rId4" Type="http://schemas.openxmlformats.org/officeDocument/2006/relationships/image" Target="../media/image40.pn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40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4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0.png"/><Relationship Id="rId7" Type="http://schemas.openxmlformats.org/officeDocument/2006/relationships/image" Target="../media/image6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0.png"/><Relationship Id="rId7" Type="http://schemas.openxmlformats.org/officeDocument/2006/relationships/image" Target="../media/image6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6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0.png"/><Relationship Id="rId7" Type="http://schemas.openxmlformats.org/officeDocument/2006/relationships/image" Target="../media/image7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0.png"/><Relationship Id="rId7" Type="http://schemas.openxmlformats.org/officeDocument/2006/relationships/image" Target="../media/image7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0.png"/><Relationship Id="rId7" Type="http://schemas.openxmlformats.org/officeDocument/2006/relationships/image" Target="../media/image8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0.png"/><Relationship Id="rId7" Type="http://schemas.openxmlformats.org/officeDocument/2006/relationships/image" Target="../media/image8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10" Type="http://schemas.openxmlformats.org/officeDocument/2006/relationships/image" Target="../media/image87.png"/><Relationship Id="rId4" Type="http://schemas.openxmlformats.org/officeDocument/2006/relationships/image" Target="../media/image1.jpe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0.png"/><Relationship Id="rId7" Type="http://schemas.openxmlformats.org/officeDocument/2006/relationships/image" Target="../media/image8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0.png"/><Relationship Id="rId7" Type="http://schemas.openxmlformats.org/officeDocument/2006/relationships/image" Target="../media/image9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0.png"/><Relationship Id="rId7" Type="http://schemas.openxmlformats.org/officeDocument/2006/relationships/image" Target="../media/image9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40.png"/><Relationship Id="rId7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40.png"/><Relationship Id="rId7" Type="http://schemas.openxmlformats.org/officeDocument/2006/relationships/image" Target="../media/image10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0.png"/><Relationship Id="rId7" Type="http://schemas.openxmlformats.org/officeDocument/2006/relationships/image" Target="../media/image10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181487"/>
            <a:ext cx="7629553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1343" y="354588"/>
            <a:ext cx="75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ПОЛОЖЕНИЯ ФЕДЕРАЛЬНОГО ГОСУДАРСТВЕННОГО СТАНДАРТА ПОДВОДЯТ К НЕОБХОДИМОСТИ ВКЛЛЮЧЕНИЯ В СТРУКУРУ ПЛАНИРОВАНИЯ РАЗЛИЧНЫХ ФОРМ ВЗАИМОДЕЙСТВИЯ С СЕМЬЁЙ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11560" y="1769118"/>
            <a:ext cx="3960440" cy="1547418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4640" y="1798008"/>
            <a:ext cx="3506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Отрадно, когда родители становятся партнерами  нашей деятельности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досуговые мероприятия делают нас ближе</a:t>
            </a:r>
          </a:p>
          <a:p>
            <a:endParaRPr lang="ru-RU" dirty="0"/>
          </a:p>
        </p:txBody>
      </p:sp>
      <p:pic>
        <p:nvPicPr>
          <p:cNvPr id="10" name="Picture 3" descr="C:\Users\Администратор\Downloads\IMG_3493-02-08-21-10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3" y="3645025"/>
            <a:ext cx="3896303" cy="292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20 сад\зима автоледи фрираид созвездие и др\CVGV28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 b="9551"/>
          <a:stretch/>
        </p:blipFill>
        <p:spPr bwMode="auto">
          <a:xfrm>
            <a:off x="5508104" y="3429000"/>
            <a:ext cx="3317008" cy="17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5220072" y="1772815"/>
            <a:ext cx="2994539" cy="15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0 сад\зима автоледи фрираид созвездие и др\DXBM462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/>
        </p:blipFill>
        <p:spPr bwMode="auto">
          <a:xfrm>
            <a:off x="4757432" y="5233673"/>
            <a:ext cx="3635960" cy="1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7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1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0" y="330772"/>
            <a:ext cx="7629553" cy="872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443777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Родители – непосредственные  участники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образовательного процесса 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C:\Users\затейники\Desktop\ФОТО ЗАТЕЙНИКИ\Фото ПРОГУЛКА В ЛЕС\DSCN3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90" y="1641936"/>
            <a:ext cx="3120953" cy="226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20 сад\Сказак тат, Открытие, День земли\IMG_50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/>
          <a:stretch/>
        </p:blipFill>
        <p:spPr bwMode="auto">
          <a:xfrm>
            <a:off x="429893" y="1565948"/>
            <a:ext cx="4278734" cy="23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251520" y="4388035"/>
            <a:ext cx="4740368" cy="199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3" y="4248266"/>
            <a:ext cx="3211003" cy="22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7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" y="-314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674" y="1045243"/>
            <a:ext cx="783665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Привлечение к участию в мероприятиях дошкольного учреждения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5445224"/>
            <a:ext cx="820891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Познавательно-развлекательное мероприятие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«От всей души»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родителей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татароязычных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воспитанников с целью повышения мотивации родителей к изучению родного татарского языка в условиях семьи </a:t>
            </a:r>
          </a:p>
        </p:txBody>
      </p:sp>
      <p:pic>
        <p:nvPicPr>
          <p:cNvPr id="21" name="Picture 4" descr="C:\Users\home\Desktop\Җыен әти-әни\От всей души\DSCN8577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/>
          </a:blip>
          <a:srcRect l="9139"/>
          <a:stretch>
            <a:fillRect/>
          </a:stretch>
        </p:blipFill>
        <p:spPr bwMode="auto">
          <a:xfrm>
            <a:off x="755576" y="1822012"/>
            <a:ext cx="2693583" cy="222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>
            <a:lum bright="-10000"/>
            <a:extLst/>
          </a:blip>
          <a:srcRect l="7240" t="28005" r="7589" b="12236"/>
          <a:stretch>
            <a:fillRect/>
          </a:stretch>
        </p:blipFill>
        <p:spPr bwMode="auto">
          <a:xfrm>
            <a:off x="5274730" y="3468400"/>
            <a:ext cx="3051683" cy="195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" name="Picture 4" descr="C:\Users\home\Desktop\Тукай\Неделя Тукая\DSCN6581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671923" y="1822012"/>
            <a:ext cx="2718713" cy="203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4" descr="C:\Users\home\Desktop\Тукай\Неделя Тукая\DSCN6590.JPG"/>
          <p:cNvPicPr>
            <a:picLocks noChangeAspect="1" noChangeArrowheads="1"/>
          </p:cNvPicPr>
          <p:nvPr/>
        </p:nvPicPr>
        <p:blipFill rotWithShape="1">
          <a:blip r:embed="rId10" cstate="print">
            <a:extLst/>
          </a:blip>
          <a:srcRect t="9790"/>
          <a:stretch/>
        </p:blipFill>
        <p:spPr bwMode="auto">
          <a:xfrm>
            <a:off x="1987524" y="3525619"/>
            <a:ext cx="2725567" cy="184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743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22624" y="466860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0093" y="876763"/>
            <a:ext cx="783665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Привлечение к участию в мероприятиях дошкольного учреждения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855" y="5834532"/>
            <a:ext cx="806153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Познавательно-развлекательное мероприятие «Тукай в наших сердцах» для родителей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татароязычных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целью пробуждения интереса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изучению культуры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татарского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народа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23192" r="4243" b="13752"/>
          <a:stretch/>
        </p:blipFill>
        <p:spPr bwMode="auto">
          <a:xfrm>
            <a:off x="4784560" y="3738940"/>
            <a:ext cx="3449168" cy="185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Users\home\Desktop\Тукай\Неделя Тукая\DSCN66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27678" r="20349" b="6350"/>
          <a:stretch/>
        </p:blipFill>
        <p:spPr bwMode="auto">
          <a:xfrm>
            <a:off x="3055347" y="1430325"/>
            <a:ext cx="2966146" cy="202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4" descr="C:\Users\home\Desktop\Тукай\Неделя Тукая\DSCN65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1" y="1565934"/>
            <a:ext cx="2484088" cy="186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" name="Picture 7" descr="C:\Users\home\Desktop\Тукай\Неделя Тукая\DSCN657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0" r="20178" b="9110"/>
          <a:stretch/>
        </p:blipFill>
        <p:spPr bwMode="auto">
          <a:xfrm>
            <a:off x="603707" y="3738940"/>
            <a:ext cx="3446811" cy="185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" name="Picture 7" descr="C:\Users\home\Desktop\Тукай\Неделя Тукая\DSCN659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61" y="1601708"/>
            <a:ext cx="2468508" cy="185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449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83509" y="662018"/>
            <a:ext cx="42484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:\Грантовый проект этнокультура\30-07-2021_15-01-08\IMG_3332-30-07-21-02-5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9"/>
          <a:stretch/>
        </p:blipFill>
        <p:spPr bwMode="auto">
          <a:xfrm>
            <a:off x="603707" y="1831124"/>
            <a:ext cx="2405566" cy="400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овый проект этнокультура\30-07-2021_15-01-08\IMG_3337-30-07-21-02-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1886842"/>
            <a:ext cx="2226285" cy="395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рантовый проект этнокультура\30-07-2021_15-01-08\IMG_3339-30-07-21-02-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73" y="1916832"/>
            <a:ext cx="2209416" cy="392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3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Грантовый проект этнокультура\30-07-2021_15-01-08\IMG_3335-30-07-21-02-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6" y="1958949"/>
            <a:ext cx="2045656" cy="363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Грантовый проект этнокультура\30-07-2021_15-01-08\IMG_3334-30-07-21-02-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82" y="1956697"/>
            <a:ext cx="2046184" cy="363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Грантовый проект этнокультура\30-07-2021_15-01-08\IMG_3338-30-07-21-02-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01" y="1912069"/>
            <a:ext cx="2126448" cy="378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83509" y="662018"/>
            <a:ext cx="42484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247009"/>
            <a:ext cx="7629553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1631" y="350259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Одним из путей повышения качества образования мы видим в установлении прочных связей с социумом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611560" y="1271145"/>
            <a:ext cx="3960440" cy="3388074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75539" y="1427868"/>
            <a:ext cx="3506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 включает в себя: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государственными структурами и органами местного самоуправления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учреждениями образования, науки и культуры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учреждениями здравоохранения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5" name="Picture 4" descr="G:\20 сад\зима автоледи фрираид созвездие и др\EFNP3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0"/>
          <a:stretch/>
        </p:blipFill>
        <p:spPr bwMode="auto">
          <a:xfrm>
            <a:off x="461977" y="4797152"/>
            <a:ext cx="4091354" cy="192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Зеленый оггонек 2022\20-02-2022_10-33-38\IMG_4959-20-02-22-10-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1" b="10271"/>
          <a:stretch/>
        </p:blipFill>
        <p:spPr bwMode="auto">
          <a:xfrm>
            <a:off x="4914904" y="1497893"/>
            <a:ext cx="3888433" cy="191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Грант проект все\Этно содружество\Светелка\FullSizeRender-26-03-21-11-58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/>
          <a:stretch/>
        </p:blipFill>
        <p:spPr bwMode="auto">
          <a:xfrm>
            <a:off x="4852467" y="3717032"/>
            <a:ext cx="4013308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4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истратор\Downloads\IMG_3403-02-08-21-12-2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23733" r="20911" b="25471"/>
          <a:stretch/>
        </p:blipFill>
        <p:spPr bwMode="auto">
          <a:xfrm>
            <a:off x="1775121" y="3450785"/>
            <a:ext cx="1814946" cy="28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4646" y="742655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Чистопольская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библиотека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ownloads\IMG_3402-02-08-21-12-2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2948" r="11600" b="32194"/>
          <a:stretch/>
        </p:blipFill>
        <p:spPr bwMode="auto">
          <a:xfrm>
            <a:off x="830669" y="1399875"/>
            <a:ext cx="2313709" cy="241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истратор\Downloads\IMG_3400-02-08-21-12-2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9" b="44210"/>
          <a:stretch/>
        </p:blipFill>
        <p:spPr bwMode="auto">
          <a:xfrm>
            <a:off x="3671005" y="1284874"/>
            <a:ext cx="4706394" cy="264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истратор\Downloads\IMG_3401-02-08-21-12-2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0" b="28739"/>
          <a:stretch/>
        </p:blipFill>
        <p:spPr bwMode="auto">
          <a:xfrm>
            <a:off x="4479174" y="3925568"/>
            <a:ext cx="3286443" cy="23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9766" y="6317546"/>
            <a:ext cx="718254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Экскурсия-беседа «Народ жив, пока живы его культура и язык»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66371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ownloads\IMG_3485-02-08-21-10-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5540"/>
            <a:ext cx="2470131" cy="32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488-02-08-21-10-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/>
          <a:stretch/>
        </p:blipFill>
        <p:spPr bwMode="auto">
          <a:xfrm>
            <a:off x="368718" y="1988065"/>
            <a:ext cx="3020710" cy="33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ownloads\IMG_3492-02-08-21-10-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79" y="1988065"/>
            <a:ext cx="2562889" cy="341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99876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дминистратор\Downloads\IMG_3493-02-08-21-10-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70" y="2835566"/>
            <a:ext cx="4225264" cy="31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478-02-08-21-10-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8436"/>
            <a:ext cx="3060191" cy="22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ownloads\IMG_3498-02-08-21-10-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14" y="1498489"/>
            <a:ext cx="2387159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591071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 descr="C:\Users\Администратор\Downloads\IMG_3498-02-08-21-10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38" y="1473621"/>
            <a:ext cx="2387159" cy="318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207" t="55632" r="56207"/>
          <a:stretch/>
        </p:blipFill>
        <p:spPr>
          <a:xfrm>
            <a:off x="4516041" y="1463612"/>
            <a:ext cx="3650698" cy="273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2759" t="16782" r="42241" b="46437"/>
          <a:stretch/>
        </p:blipFill>
        <p:spPr>
          <a:xfrm>
            <a:off x="4796535" y="4371422"/>
            <a:ext cx="3200400" cy="238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G:\20 сад\зима автоледи фрираид созвездие и др\IMG_47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6852"/>
          <a:stretch/>
        </p:blipFill>
        <p:spPr bwMode="auto">
          <a:xfrm>
            <a:off x="755577" y="4941168"/>
            <a:ext cx="3360082" cy="174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3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42020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Грант проект все\Этно содружество\Светелка\FullSizeRender-26-03-21-11-58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5" y="1988840"/>
            <a:ext cx="3496749" cy="26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 проект все\Этно содружество\Светелка\IMG_2646-26-03-21-11-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1" y="1630816"/>
            <a:ext cx="3959682" cy="223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9647" r="17471" b="18341"/>
          <a:stretch/>
        </p:blipFill>
        <p:spPr bwMode="auto">
          <a:xfrm>
            <a:off x="572597" y="3980739"/>
            <a:ext cx="3966044" cy="231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6885" y="4941168"/>
            <a:ext cx="37671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55133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Грант проект все\Этно содружество\Светелка\FullSizeRender-26-03-21-11-58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0323"/>
            <a:ext cx="4083638" cy="306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Грант проект все\Этно содружество\Светелка\FullSizeRender-26-03-21-11-58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/>
          <a:stretch/>
        </p:blipFill>
        <p:spPr bwMode="auto">
          <a:xfrm>
            <a:off x="4139952" y="2416008"/>
            <a:ext cx="4542122" cy="317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4137" y="5647605"/>
            <a:ext cx="78199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55133" y="876763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3074" name="Picture 2" descr="F:\Грант проект все\Этно содружество\IMG_75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 b="7891"/>
          <a:stretch/>
        </p:blipFill>
        <p:spPr bwMode="auto">
          <a:xfrm>
            <a:off x="676553" y="1476928"/>
            <a:ext cx="4550540" cy="199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рант проект все\Этно содружество\IMG_7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60" y="1476928"/>
            <a:ext cx="2616559" cy="19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рант проект все\Этно содружество\IMG_75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b="11412"/>
          <a:stretch/>
        </p:blipFill>
        <p:spPr bwMode="auto">
          <a:xfrm>
            <a:off x="395536" y="3770458"/>
            <a:ext cx="4546506" cy="21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849" y="4554768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Грант проект все\Этно содружество\IMG_75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8407"/>
          <a:stretch/>
        </p:blipFill>
        <p:spPr bwMode="auto">
          <a:xfrm>
            <a:off x="4817059" y="3664042"/>
            <a:ext cx="3825686" cy="249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67350" y="1076818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4098" name="Picture 2" descr="F:\Грант проект все\Этно содружество\IMG_756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25061" r="3811" b="8293"/>
          <a:stretch/>
        </p:blipFill>
        <p:spPr bwMode="auto">
          <a:xfrm>
            <a:off x="226724" y="1700322"/>
            <a:ext cx="5458691" cy="294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F:\Грант проект все\Этно содружество\IMG_E755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r="4782"/>
          <a:stretch/>
        </p:blipFill>
        <p:spPr bwMode="auto">
          <a:xfrm>
            <a:off x="6219658" y="1734169"/>
            <a:ext cx="1824471" cy="175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85795" y="4961576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8793" y="6091642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5123" name="Picture 3" descr="C:\Users\Администратор\Downloads\IMG_2703-01-08-21-11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054197" cy="28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дминистратор\Downloads\FullSizeRender-01-08-21-11-29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165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ownloads\FullSizeRender-01-08-21-11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52576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0906" y="5911476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4098" name="Picture 2" descr="C:\Users\Администратор\Downloads\FullSizeRender-01-08-21-11-29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5"/>
            <a:ext cx="4052591" cy="30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ownloads\IMG_2723-01-08-21-11-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9257"/>
            <a:ext cx="2951093" cy="22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2262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2790" y="5911476"/>
            <a:ext cx="69127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«Дружба народов» с участием воспитанников и представителей союза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мусульман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города на базе ДОУ</a:t>
            </a:r>
          </a:p>
        </p:txBody>
      </p:sp>
      <p:pic>
        <p:nvPicPr>
          <p:cNvPr id="3074" name="Picture 2" descr="C:\Users\Администратор\Downloads\IMG_3324-30-07-21-10-4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9" b="42559"/>
          <a:stretch/>
        </p:blipFill>
        <p:spPr bwMode="auto">
          <a:xfrm>
            <a:off x="4273524" y="4070462"/>
            <a:ext cx="3514720" cy="173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ownloads\IMG_3326-30-07-21-10-4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6321" r="9097" b="33753"/>
          <a:stretch/>
        </p:blipFill>
        <p:spPr bwMode="auto">
          <a:xfrm>
            <a:off x="5859060" y="1685788"/>
            <a:ext cx="2223530" cy="237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ownloads\IMG_3328-30-07-21-10-4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4" b="28076"/>
          <a:stretch/>
        </p:blipFill>
        <p:spPr bwMode="auto">
          <a:xfrm>
            <a:off x="449481" y="1540671"/>
            <a:ext cx="2106295" cy="21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ownloads\IMG_3327-30-07-21-10-49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27758"/>
          <a:stretch/>
        </p:blipFill>
        <p:spPr bwMode="auto">
          <a:xfrm>
            <a:off x="3360228" y="1685788"/>
            <a:ext cx="1889192" cy="186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ownloads\IMG_3323-30-07-21-10-49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b="36359"/>
          <a:stretch/>
        </p:blipFill>
        <p:spPr bwMode="auto">
          <a:xfrm>
            <a:off x="755576" y="3642074"/>
            <a:ext cx="3027959" cy="212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2262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0037" y="903015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АМУ «КЦ 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Чистай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5106" y="5594356"/>
            <a:ext cx="743817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педагога с выставкой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Куклы народов Поволжья»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торжественной церемонии открытия года родных языков и народного единства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«Мы единое целое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ownloads\IMG_3018-01-08-21-09-4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1" b="23734"/>
          <a:stretch/>
        </p:blipFill>
        <p:spPr bwMode="auto">
          <a:xfrm>
            <a:off x="283887" y="1818851"/>
            <a:ext cx="2893895" cy="345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ownloads\IMG_3386-01-08-21-09-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b="20467"/>
          <a:stretch/>
        </p:blipFill>
        <p:spPr bwMode="auto">
          <a:xfrm>
            <a:off x="3291096" y="1571106"/>
            <a:ext cx="2376156" cy="370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ownloads\IMG_3393-01-08-21-09-5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0"/>
          <a:stretch/>
        </p:blipFill>
        <p:spPr bwMode="auto">
          <a:xfrm>
            <a:off x="5878119" y="2249161"/>
            <a:ext cx="2541410" cy="33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Грантовый проект этнокультура\ГРАМОТЫ  для проекта\Бл. письмо за год родных языков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/>
          <a:stretch/>
        </p:blipFill>
        <p:spPr bwMode="auto">
          <a:xfrm>
            <a:off x="5174821" y="1353877"/>
            <a:ext cx="984861" cy="139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истратор\Downloads\IMG_3387-01-08-21-09-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37" y="1329912"/>
            <a:ext cx="4240660" cy="19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3389-01-08-21-09-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24" y="3450611"/>
            <a:ext cx="4384676" cy="197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8" name="Picture 4" descr="C:\Users\Администратор\Downloads\IMG_3388-01-08-21-09-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/>
          <a:stretch/>
        </p:blipFill>
        <p:spPr bwMode="auto">
          <a:xfrm>
            <a:off x="427557" y="1713705"/>
            <a:ext cx="148127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886" y="5549728"/>
            <a:ext cx="826445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Передвижной фестиваль «Без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берге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организованный Ассамблеей и Домом дружбы народов Татарстана (на базе КДЦ «Восток») Мастер-класс по изготовлению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куклы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Мартиничка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8" name="Picture 4" descr="C:\Users\Администратор\Downloads\IMG_3009-25-07-21-03-3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45251"/>
          <a:stretch/>
        </p:blipFill>
        <p:spPr bwMode="auto">
          <a:xfrm>
            <a:off x="6345979" y="2219396"/>
            <a:ext cx="2144168" cy="172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КДЦ «Восток»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2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1809" y="914490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«КЦ «Молодёжный центр»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6948" y="5680644"/>
            <a:ext cx="826445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педагога в интеллектуальной игре, посвящённой году родных языков и народного единства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«Битум - Битва умов»</a:t>
            </a:r>
          </a:p>
        </p:txBody>
      </p:sp>
      <p:pic>
        <p:nvPicPr>
          <p:cNvPr id="14" name="Picture 2" descr="C:\Users\Администратор\Downloads\IMG_2994-25-07-21-01-1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b="50012"/>
          <a:stretch/>
        </p:blipFill>
        <p:spPr bwMode="auto">
          <a:xfrm>
            <a:off x="4050738" y="3524397"/>
            <a:ext cx="3301119" cy="206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ownloads\IMG_3396-01-08-21-10-2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35077"/>
          <a:stretch/>
        </p:blipFill>
        <p:spPr bwMode="auto">
          <a:xfrm>
            <a:off x="1390461" y="1444058"/>
            <a:ext cx="2128664" cy="18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395-01-08-21-10-2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35546"/>
          <a:stretch/>
        </p:blipFill>
        <p:spPr bwMode="auto">
          <a:xfrm>
            <a:off x="1389570" y="3586452"/>
            <a:ext cx="2263986" cy="194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397-01-08-21-10-2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7" b="44135"/>
          <a:stretch/>
        </p:blipFill>
        <p:spPr bwMode="auto">
          <a:xfrm>
            <a:off x="4033079" y="1357147"/>
            <a:ext cx="3672408" cy="204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1" y="135679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34404" y="259995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4" y="1347303"/>
            <a:ext cx="3227371" cy="232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6" y="1358416"/>
            <a:ext cx="3629423" cy="2303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481" y="3888675"/>
            <a:ext cx="4187887" cy="2657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6" y="3982194"/>
            <a:ext cx="3784932" cy="240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7701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pic>
        <p:nvPicPr>
          <p:cNvPr id="12" name="Picture 3" descr="E:\20 сад\Сказак тат, Открытие, День земли\IMG_5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0" y="3704684"/>
            <a:ext cx="2687664" cy="20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20 сад\Сказак тат, Открытие, День земли\IMG_50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/>
          <a:stretch/>
        </p:blipFill>
        <p:spPr bwMode="auto">
          <a:xfrm>
            <a:off x="3851920" y="3444861"/>
            <a:ext cx="4278734" cy="23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862" y="5840677"/>
            <a:ext cx="80366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Викторина  «Цвети, мой родной Татарстан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организованная совместно педагогами ДОУ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представителями историко-архитектурного музея - заповедника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ownloads\IMG_3398-01-08-21-10-3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50433"/>
          <a:stretch/>
        </p:blipFill>
        <p:spPr bwMode="auto">
          <a:xfrm>
            <a:off x="4542156" y="1644524"/>
            <a:ext cx="2648807" cy="165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ownloads\IMG_3399-01-08-21-10-39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4984" r="-72" b="41934"/>
          <a:stretch/>
        </p:blipFill>
        <p:spPr bwMode="auto">
          <a:xfrm>
            <a:off x="1308272" y="1665980"/>
            <a:ext cx="2427337" cy="18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5898" y="5832993"/>
            <a:ext cx="644977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народному ткачеству «Мир национальных традиций»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государственным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архетекурным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заповедником)</a:t>
            </a:r>
          </a:p>
        </p:txBody>
      </p:sp>
      <p:pic>
        <p:nvPicPr>
          <p:cNvPr id="5" name="Picture 2" descr="C:\Users\кроха\Downloads\IMG_3662-06-08-21-02-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1" y="1751758"/>
            <a:ext cx="1663304" cy="369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ownloads\IMG_3661-06-08-21-02-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70" y="1731699"/>
            <a:ext cx="1681357" cy="373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оха\Downloads\IMG_3660-06-08-21-02-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1699"/>
            <a:ext cx="3971174" cy="178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ownloads\IMG_3659-06-08-21-02-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06" y="3688227"/>
            <a:ext cx="4089543" cy="18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«Школа – Гимназия 3»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7524" y="3401008"/>
            <a:ext cx="54006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совместного отряда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Этнокультурики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4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r="39758" b="9127"/>
          <a:stretch/>
        </p:blipFill>
        <p:spPr bwMode="auto">
          <a:xfrm>
            <a:off x="1242144" y="1259213"/>
            <a:ext cx="2865717" cy="21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r="5957" b="18737"/>
          <a:stretch/>
        </p:blipFill>
        <p:spPr bwMode="auto">
          <a:xfrm>
            <a:off x="4929165" y="1290831"/>
            <a:ext cx="3180249" cy="208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3006" y="5753165"/>
            <a:ext cx="42807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 в школьную библиотеку «Познавательная литература о культуре народов Республики Татарстан»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0697" y="5788365"/>
            <a:ext cx="41497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Театрализованное представление студии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ДОУ «В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гостях у сказки»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94" y="3716743"/>
            <a:ext cx="2711294" cy="203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Гимназия3 анг сказ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37" y="3759305"/>
            <a:ext cx="3544904" cy="199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591071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7241" t="53332" r="48104" b="2070"/>
          <a:stretch/>
        </p:blipFill>
        <p:spPr>
          <a:xfrm>
            <a:off x="466065" y="1700808"/>
            <a:ext cx="4083269" cy="305851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52413" t="58161" r="3449"/>
          <a:stretch/>
        </p:blipFill>
        <p:spPr>
          <a:xfrm>
            <a:off x="4714368" y="1679286"/>
            <a:ext cx="4415154" cy="2869324"/>
          </a:xfrm>
          <a:prstGeom prst="rect">
            <a:avLst/>
          </a:prstGeom>
        </p:spPr>
      </p:pic>
      <p:pic>
        <p:nvPicPr>
          <p:cNvPr id="14" name="Picture 7" descr="G:\20 сад\зима автоледи фрираид созвездие и др\IMG_45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9690" b="9584"/>
          <a:stretch/>
        </p:blipFill>
        <p:spPr bwMode="auto">
          <a:xfrm>
            <a:off x="216283" y="4874365"/>
            <a:ext cx="5027806" cy="198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29067" r="4582" b="17622"/>
          <a:stretch/>
        </p:blipFill>
        <p:spPr bwMode="auto">
          <a:xfrm>
            <a:off x="5244089" y="5030610"/>
            <a:ext cx="3847753" cy="167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2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кроха\Desktop\owPbC9dt9I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1061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1631" y="444852"/>
            <a:ext cx="75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Объединяя свои усилия совместно с родителями, мы обеспечиваем ребёнку двойную защиту, эмоциональный комфорт, интересную, содержательную жизнь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9752" y="4320105"/>
            <a:ext cx="2805017" cy="239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3949" t="4246" r="1778" b="6288"/>
          <a:stretch/>
        </p:blipFill>
        <p:spPr>
          <a:xfrm>
            <a:off x="755576" y="1628800"/>
            <a:ext cx="3958314" cy="257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9339" r="11059" b="17632"/>
          <a:stretch/>
        </p:blipFill>
        <p:spPr bwMode="auto">
          <a:xfrm>
            <a:off x="4932041" y="1524336"/>
            <a:ext cx="3960440" cy="265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/>
          <a:srcRect l="8364" t="16375" r="8917" b="15636"/>
          <a:stretch/>
        </p:blipFill>
        <p:spPr>
          <a:xfrm>
            <a:off x="1006830" y="4320105"/>
            <a:ext cx="3728558" cy="239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35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5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687</Words>
  <Application>Microsoft Office PowerPoint</Application>
  <PresentationFormat>Экран (4:3)</PresentationFormat>
  <Paragraphs>112</Paragraphs>
  <Slides>42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</vt:lpstr>
      <vt:lpstr>Ти</vt:lpstr>
      <vt:lpstr>Ти</vt:lpstr>
      <vt:lpstr>Ти</vt:lpstr>
      <vt:lpstr>Ти</vt:lpstr>
      <vt:lpstr>Презентация PowerPoint</vt:lpstr>
      <vt:lpstr>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….       000000</vt:lpstr>
      <vt:lpstr>….       000000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13</cp:revision>
  <dcterms:created xsi:type="dcterms:W3CDTF">2020-02-13T09:34:22Z</dcterms:created>
  <dcterms:modified xsi:type="dcterms:W3CDTF">2022-03-15T20:06:25Z</dcterms:modified>
</cp:coreProperties>
</file>