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4" r:id="rId4"/>
    <p:sldId id="266" r:id="rId5"/>
    <p:sldId id="257" r:id="rId6"/>
    <p:sldId id="260" r:id="rId7"/>
    <p:sldId id="258" r:id="rId8"/>
    <p:sldId id="259" r:id="rId9"/>
    <p:sldId id="261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1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882E8-0089-486A-9E46-0CF30A50E30E}" type="datetimeFigureOut">
              <a:rPr lang="ru-RU" smtClean="0"/>
              <a:t>ср 15.03.23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D30A-6657-409A-8481-F718A3577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2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 для тактарова\1614799893_84-p-fon-dlya-prezentatsii-powerpoint-tsveti-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1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Муниципальное бюджетное дошкольное образовательное учреждения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детский </a:t>
            </a:r>
            <a:r>
              <a:rPr lang="ru-RU" b="1" dirty="0">
                <a:solidFill>
                  <a:srgbClr val="002060"/>
                </a:solidFill>
              </a:rPr>
              <a:t>сад № </a:t>
            </a:r>
            <a:r>
              <a:rPr lang="ru-RU" b="1" dirty="0" smtClean="0">
                <a:solidFill>
                  <a:srgbClr val="002060"/>
                </a:solidFill>
              </a:rPr>
              <a:t>2 «</a:t>
            </a:r>
            <a:r>
              <a:rPr lang="ru-RU" b="1" dirty="0" err="1" smtClean="0">
                <a:solidFill>
                  <a:srgbClr val="002060"/>
                </a:solidFill>
              </a:rPr>
              <a:t>Хензигбей</a:t>
            </a:r>
            <a:r>
              <a:rPr lang="ru-RU" b="1" dirty="0">
                <a:solidFill>
                  <a:srgbClr val="002060"/>
                </a:solidFill>
              </a:rPr>
              <a:t>» компенсирующего вида с. Нарын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Эрзинского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кожууна</a:t>
            </a:r>
            <a:r>
              <a:rPr lang="ru-RU" b="1" dirty="0">
                <a:solidFill>
                  <a:srgbClr val="002060"/>
                </a:solidFill>
              </a:rPr>
              <a:t> Республики Тыва.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5960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Подготовила: воспитатель </a:t>
            </a:r>
          </a:p>
          <a:p>
            <a:r>
              <a:rPr lang="ru-RU" b="1" cap="all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5960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МБДОУ  д/с №2 «</a:t>
            </a:r>
            <a:r>
              <a:rPr lang="ru-RU" b="1" cap="all" dirty="0" err="1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5960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Хензигбей</a:t>
            </a:r>
            <a:r>
              <a:rPr lang="ru-RU" b="1" cap="all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5960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r>
              <a:rPr lang="ru-RU" b="1" cap="all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5960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Тактарова </a:t>
            </a:r>
            <a:r>
              <a:rPr lang="ru-RU" b="1" cap="all" dirty="0" err="1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5960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олчеймаа</a:t>
            </a:r>
            <a:r>
              <a:rPr lang="ru-RU" b="1" cap="all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5960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Владимировна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59449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</a:t>
            </a:r>
            <a:endParaRPr lang="ru-RU" dirty="0">
              <a:solidFill>
                <a:srgbClr val="660033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Arial Black" pitchFamily="34" charset="0"/>
              </a:rPr>
              <a:t>Развития познавательных и творческих способностей детей дошкольного возраста </a:t>
            </a:r>
            <a:endParaRPr lang="ru-RU" b="1" dirty="0">
              <a:solidFill>
                <a:srgbClr val="66003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7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desk.ru/_ph/219/954967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5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07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7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2"/>
            <a:ext cx="9144000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96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фон для тактарова\1613461121_15-p-fon-dlya-prezentatsii-pro-babushku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" y="0"/>
            <a:ext cx="9150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:\Users\User\Desktop\Новый точечный рисунок (4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09482"/>
            <a:ext cx="3294385" cy="23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3)\Camera\20150305_135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09482"/>
            <a:ext cx="3057387" cy="223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260648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 и дети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92" y="4615875"/>
            <a:ext cx="3148175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3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фон для тактарова\1674667007_top-fon-com-p-iziskannii-fon-dlya-prezentatsii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-1"/>
            <a:ext cx="9158808" cy="695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Новая папка (3)\Camera\20150306_162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5" y="1498603"/>
            <a:ext cx="3659560" cy="27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4705" y="54868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артисты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3" name="Picture 3" descr="C:\Users\User\Desktop\Новая папка (3)\Camera\20150306_1627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57" y="3697052"/>
            <a:ext cx="1889683" cy="251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овая папка (3)\Camera\20150306_1628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52" y="1540450"/>
            <a:ext cx="3024336" cy="24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6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фон для тактарова\1613541618_61-p-skachat-fon-dlya-detskoi-prezentatsii-powe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05" y="1"/>
            <a:ext cx="9190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Новая папка (13)\IMG_20221121_165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7967"/>
            <a:ext cx="2410099" cy="25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esktop\Новая папка (13)\IMG_20221121_180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97967"/>
            <a:ext cx="2099962" cy="25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8242" y="548680"/>
            <a:ext cx="4960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Умелые ручки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472010"/>
            <a:ext cx="2811186" cy="256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User\Desktop\Воспитатель\Новая папка (6)\s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78" y="4509120"/>
            <a:ext cx="2977052" cy="19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2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фон для тактарова\1674904606_top-fon-com-p-fon-dlya-prezentatsii-melkie-tsvetochki-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" y="0"/>
            <a:ext cx="9137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овая папка (3)\Camera\20130108_111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1228"/>
            <a:ext cx="2636658" cy="35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Новая папка (13)\IMG_20221121_112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61749"/>
            <a:ext cx="3609998" cy="34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7363" y="425339"/>
            <a:ext cx="7563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любимые занятии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503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фон для тактарова\1675610204_top-fon-com-p-skachat-pustuyu-prezentatsiyu-s-krasivim-f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Воспитатель\Воспитатель года 2019\Таныштырылга\20180417_164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504" y="1545382"/>
            <a:ext cx="3082962" cy="259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03802"/>
            <a:ext cx="3024336" cy="305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2085" y="326815"/>
            <a:ext cx="5939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Моя малая родина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50" name="Picture 6" descr="C:\Users\User\AppData\Local\Microsoft\Windows\INetCache\IE\F3EJBYSY\IMG_20230217_162019_32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64081" y="4653136"/>
            <a:ext cx="2572598" cy="170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AppData\Local\Microsoft\Windows\INetCache\IE\F3EJBYSY\IMG-53485f60f246c7b322d365b1bb9722c0-V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34199"/>
            <a:ext cx="3024336" cy="18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4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2023-03-14T16:43:12Z</dcterms:created>
  <dcterms:modified xsi:type="dcterms:W3CDTF">2023-03-14T18:51:24Z</dcterms:modified>
</cp:coreProperties>
</file>