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93" r:id="rId3"/>
    <p:sldId id="295" r:id="rId4"/>
    <p:sldId id="297" r:id="rId5"/>
    <p:sldId id="298" r:id="rId6"/>
    <p:sldId id="299" r:id="rId7"/>
    <p:sldId id="260" r:id="rId8"/>
    <p:sldId id="302" r:id="rId9"/>
    <p:sldId id="30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8D9E-72F5-4F06-881C-061AAC555166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EDC1-8F2C-4347-81D2-9B6E2237C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8D9E-72F5-4F06-881C-061AAC555166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EDC1-8F2C-4347-81D2-9B6E2237C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8D9E-72F5-4F06-881C-061AAC555166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EDC1-8F2C-4347-81D2-9B6E2237C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8D9E-72F5-4F06-881C-061AAC555166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EDC1-8F2C-4347-81D2-9B6E2237C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8D9E-72F5-4F06-881C-061AAC555166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EDC1-8F2C-4347-81D2-9B6E2237C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8D9E-72F5-4F06-881C-061AAC555166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EDC1-8F2C-4347-81D2-9B6E2237C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8D9E-72F5-4F06-881C-061AAC555166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EDC1-8F2C-4347-81D2-9B6E2237C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8D9E-72F5-4F06-881C-061AAC555166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EDC1-8F2C-4347-81D2-9B6E2237C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8D9E-72F5-4F06-881C-061AAC555166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EDC1-8F2C-4347-81D2-9B6E2237C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8D9E-72F5-4F06-881C-061AAC555166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EDC1-8F2C-4347-81D2-9B6E2237C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8D9E-72F5-4F06-881C-061AAC555166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EDC1-8F2C-4347-81D2-9B6E2237C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A8D9E-72F5-4F06-881C-061AAC555166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0EDC1-8F2C-4347-81D2-9B6E2237C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777\Desktop\111111111\mini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772816"/>
            <a:ext cx="792088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деятельности</a:t>
            </a:r>
            <a:br>
              <a:rPr lang="ru-RU" sz="5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5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дошкольного отделения </a:t>
            </a:r>
            <a:br>
              <a:rPr lang="ru-RU" sz="5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5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МОУ «СОШ №3» г. п. Тырныауз </a:t>
            </a:r>
            <a:r>
              <a:rPr lang="ru-RU" sz="4000" dirty="0">
                <a:solidFill>
                  <a:srgbClr val="C00000"/>
                </a:solidFill>
                <a:ea typeface="+mj-ea"/>
                <a:cs typeface="+mj-cs"/>
              </a:rPr>
              <a:t/>
            </a:r>
            <a:br>
              <a:rPr lang="ru-RU" sz="4000" dirty="0">
                <a:solidFill>
                  <a:srgbClr val="C00000"/>
                </a:solidFill>
                <a:ea typeface="+mj-ea"/>
                <a:cs typeface="+mj-cs"/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84508"/>
      </p:ext>
    </p:extLst>
  </p:cSld>
  <p:clrMapOvr>
    <a:masterClrMapping/>
  </p:clrMapOvr>
  <p:transition spd="med" advClick="0" advTm="10000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bigslide.ru/images/34/33035/96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8536" y="620688"/>
            <a:ext cx="5266928" cy="89269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Основные показатели </a:t>
            </a:r>
            <a:b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 результаты деятельности </a:t>
            </a:r>
            <a:b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в части укрепления здоровья детей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628800"/>
            <a:ext cx="74888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Педагоги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систематически применяют </a:t>
            </a:r>
            <a:r>
              <a:rPr lang="ru-RU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здоровьесберегающие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технологии, такие как     динамические паузы и физкультминутки, упражнения для релаксации, </a:t>
            </a:r>
            <a:r>
              <a:rPr lang="ru-RU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сказкотерапию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гимнастику для глаз, пальчиковую гимнастику и т.д.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ДО МОУ «СОШ №3» разработана и реализуется авторская программа по  физкультурно-оздоровительной работе с дошкольниками «Малыш-крепыш».</a:t>
            </a:r>
          </a:p>
          <a:p>
            <a:pPr marL="342900" lvl="0" indent="-342900" algn="just">
              <a:buFontTx/>
              <a:buAutoNum type="arabicPeriod" startAt="3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режима пребывания воспитанников осуществляется в строгом соответствии с утвержденными режимами работы групп. Режим работы каждой группы составлен с учетом особенностей контингента ее воспитанников, и в соответствии с требованиями СанПиН.</a:t>
            </a:r>
          </a:p>
          <a:p>
            <a:pPr marL="342900" lvl="0" indent="-342900" algn="just">
              <a:buFontTx/>
              <a:buAutoNum type="arabicPeriod" startAt="3"/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Осуществляется система общеоздоровительных мероприятий, которая включает: систему закаливающих мероприятий, физкультурные занятия босиком; занятия в бассейне;  подвижные игры и физические упражнения на улице; утренняя зарядка на улице; дыхательная гимнастика после сна; спортивные игры и соревнования; элементы точечного массажа и пальчиковые упражнения для укрепления здоровья. В период заболеваемости ОРВИ активно применяются фитонциды (лук, чеснок).</a:t>
            </a:r>
          </a:p>
          <a:p>
            <a:pPr marL="342900" lvl="0" indent="-342900" algn="just">
              <a:buFontTx/>
              <a:buAutoNum type="arabicPeriod" startAt="3"/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Воспитанники постоянные участники городских  и  районных спортивных мероприятий, являются победителями и призерами многих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 них.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Дети показывают высокий уровень развития физических качеств: быстроты, гибкости, равновесия, выносливости и ловкости, достаточный уровень развития основных движений.</a:t>
            </a:r>
          </a:p>
          <a:p>
            <a:pPr marL="342900" lvl="0" indent="-342900" algn="just">
              <a:buFontTx/>
              <a:buAutoNum type="arabicPeriod" startAt="3"/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Наши дети  посещают спортивные секции МКУ «Спортивная школа олимпийского резерва» Эльбрусского муниципального района КБР, и добиваются успехов.</a:t>
            </a:r>
          </a:p>
          <a:p>
            <a:pPr marL="342900" lvl="0" indent="-342900" algn="just">
              <a:buFontTx/>
              <a:buAutoNum type="arabicPeriod" startAt="3"/>
            </a:pP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Созданная в детском саду система по </a:t>
            </a:r>
            <a:r>
              <a:rPr lang="ru-RU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здоровьесбережению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позволяет качественно решать цель развития физически развитой, социально активной, творческой личности. Используемая в комплексе </a:t>
            </a:r>
            <a:r>
              <a:rPr lang="ru-RU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здоровьесберегающая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деятельность в итоге формирует у ребенка привычку к здоровому образу жизни.</a:t>
            </a:r>
          </a:p>
        </p:txBody>
      </p:sp>
    </p:spTree>
    <p:extLst>
      <p:ext uri="{BB962C8B-B14F-4D97-AF65-F5344CB8AC3E}">
        <p14:creationId xmlns:p14="http://schemas.microsoft.com/office/powerpoint/2010/main" val="3575063824"/>
      </p:ext>
    </p:extLst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lastohka1962.rusedu.net/gallery/3558/Bezymyannyi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54" y="5804"/>
            <a:ext cx="9210654" cy="69187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836712"/>
            <a:ext cx="5310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Основные показатели </a:t>
            </a:r>
            <a:b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 результаты деятельности </a:t>
            </a:r>
            <a:b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в части интеллектуального развития детей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060848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Работа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направленная на интеллектуальное развитие детей в нашем детском саду осуществляется через игровые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взаимодействия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Так как это естественная среда восприятия и развития для каждого ребенка.</a:t>
            </a:r>
          </a:p>
          <a:p>
            <a:pPr algn="just"/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Создается образовательно-игровая среда, обеспечивающая снятие всех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стрессообразующих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факторов учебного процесса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.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Новое знание вводится не в готовом виде, а через самостоятельное «открытие» его детьми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.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Обеспечивается возможность продвижения каждого ребенка своим темпом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 введении нового знания раскрывается его взаимосвязь с предметами и явлениями окружающего мира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 детей формируется умение осуществлять собственный выбор и им систематически предоставляется возможность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выбора.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Процесс игры ориентирован на приобретение детьми собственного опыта творческой деятельности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Обеспечиваются преемственные связи между всеми ступенями обучения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На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гармоничное развитие интеллекта ребенка влияют множество факторов, ни один из которых нельзя исключать из образовательного процесса занятий  в детском саду. На детский сад возложена ответственная миссия познакомить ребенка с большим интересным и удивительным миром, в котором ему предстоит жить.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375803"/>
      </p:ext>
    </p:extLst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02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732" y="54868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836712"/>
            <a:ext cx="5976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</a:t>
            </a:r>
            <a:b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результаты деятельности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приобщения детей к общечеловеческим ценностям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905187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     При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планировании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воспитательно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-образовательного процесса учитываются воспитательный потенциал социального окружения детского сада, традиционные праздники , события, факты, связанные с жизнью страны, города, республики, возможности и интересы родителей (законных представителей), общественности, традиции детского сада. Большое внимание уделяется патриотическому и духовно-нравственному воспитанию.</a:t>
            </a: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Разработан и реализуется социально-культурный проект «Формирование гражданской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идентичности личности на основе этно-культурного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наследия».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Проводятся встречи с участниками локальных воин, ветеранами Великой Отечественной войны, посвященные празднованию Дня Победы в ВОВ.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Дети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с родителями ежегодно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участвуют в акции  «Бессмертный полк».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Стало традицией организация совместно с родителями акции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к 9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мая «Марафон Победы», чтение стихов о Победе, о Родине, о патриотизме.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В течение учебного года проводятся традиционные мероприятия: День матери, День защитника Отечества, День открытых дверей, День восстановления государственной автономии балкарского народа, мероприятия по изучению символики КБР и РФ.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В течение учебного года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проводятся выставки детско-родительского творчества.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Организовываются экскурсии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к памятным местам нашего района, в краеведческий музей, выставочные залы города, по экологическим тропам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Приэльбрусья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 Таким образом, д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етьми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усваиваются вечные ценности: милосердие, уважение, любовь к родным и близким, родному краю, родному языку.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22824"/>
      </p:ext>
    </p:extLst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777\Desktop\111111111\113040287_large__11xxxxxxx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05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99392"/>
            <a:ext cx="5500726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Основные показатели </a:t>
            </a:r>
            <a:b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и результаты деятельности в части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развития у 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детей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социально-личностных качеств</a:t>
            </a:r>
            <a:endParaRPr lang="ru-RU" sz="18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1175" y="1052736"/>
            <a:ext cx="67687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Разработаны и реализуются: авторская программа по нравственно-патриотическому воспитанию детей дошкольного возраста «</a:t>
            </a:r>
            <a:r>
              <a:rPr lang="ru-RU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Шауданчыкъ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»; социально-культурный  проект «Формирование гражданской идентичности личности на основе этно-культурного наследия». 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Педагоги нашего детского сада помогают детям понять значимость семьи, воспитывают у детей любовь и уважение к членам семьи, прививают детям чувство привязанности к семье. Семья для малыша - это мир, в котором закладываются основы морали, отношения к людям. Проходят совместные мероприятия с семьей: «Папа, мама, я – спортивная семья», «По экологическим тропам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Приэльбрусья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Знакомят детей с историей своего родного края и всей страны в целом. Воспитание сильного, здорового, деятельного поколения невозможно без привития будущим гражданам России нравственно-патриотических ценностей. Основные направления работы:  «Мой родной край», «Люблю тебя, Балкария!», «Моя малая Родина», «Моя Отчизна, моя страна». Выставки творческих работ «Мой край – Кабардино-Балкария», «Моя родина – Россия», «Живи и процветай, моя Балкария!»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Личный опыт ребенка организуется так, чтобы он естественным путем, в доступных ему видах деятельности осваивал средства и способы познания, общения и деятельности, позволяющие проявить самостоятельность, отзывчивость, культуру общения, гуманное отношение к миру, создаются условия для формирования толерантности.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Каждый вид деятельности вносит вклад в процесс социально личностного развития дошкольника: исследовательская деятельность, игровая деятельность, предметная деятельность, наблюдение, коммуникативная деятельность, проектная деятельность, конструктивная деятельность.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планирование образовательной деятельности включаются беседы о справедливости, правде, чести долге, красоте, Родине, мужестве, верности и т.д.</a:t>
            </a:r>
          </a:p>
        </p:txBody>
      </p:sp>
    </p:spTree>
    <p:extLst>
      <p:ext uri="{BB962C8B-B14F-4D97-AF65-F5344CB8AC3E}">
        <p14:creationId xmlns:p14="http://schemas.microsoft.com/office/powerpoint/2010/main" val="663834250"/>
      </p:ext>
    </p:extLst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://pedsovet.su/_ld/429/31303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8285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13632" y="810094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Основные показатели </a:t>
            </a:r>
            <a:b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 результаты деятельности в части развития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познавательных и творческих способностей 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детей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38400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В нашем детском саду мы используем различные формы, способы, методы и средства, основанные на поддержке детской инициативы.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Развитие познавательных способностей детей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организуется через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включение их в различные виды деятельности: игровую; познавательную; продуктивную (рисование, лепка, аппликация, конструирование); двигательную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Познавательная деятельность:</a:t>
            </a:r>
          </a:p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правилам безопасного поведения на дороге: участие в акции «Твой ход, пешеход!», выставка творческих работ по теме мероприятия.</a:t>
            </a:r>
          </a:p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Экологическое воспитание: проектно-исследовательская деятельность «По экологическим тропам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Приэльбрусья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», экскурсии в природу, конкурс детского творчества  «Природа. Творчество. Дети», выставка детского рисунка «Земля наш общий дом». </a:t>
            </a:r>
          </a:p>
          <a:p>
            <a:pPr algn="just"/>
            <a:r>
              <a:rPr lang="ru-RU" sz="1200" dirty="0">
                <a:latin typeface="Arial"/>
              </a:rPr>
              <a:t>Продуктивная </a:t>
            </a:r>
            <a:r>
              <a:rPr lang="ru-RU" sz="1200" dirty="0" smtClean="0">
                <a:latin typeface="Arial"/>
              </a:rPr>
              <a:t>деятельность </a:t>
            </a:r>
            <a:r>
              <a:rPr lang="ru-RU" sz="1200" dirty="0">
                <a:latin typeface="Arial"/>
              </a:rPr>
              <a:t>(рисование, лепка, аппликация, </a:t>
            </a:r>
            <a:r>
              <a:rPr lang="ru-RU" sz="1200" dirty="0" smtClean="0">
                <a:latin typeface="Arial"/>
              </a:rPr>
              <a:t>конструирование):</a:t>
            </a:r>
          </a:p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/>
                <a:cs typeface="Arial" panose="020B0604020202020204" pitchFamily="34" charset="0"/>
              </a:rPr>
              <a:t>Выставки работ детей в изостудии и групповых раздевалках: «Лесные жители», «Жила-была сказка», «</a:t>
            </a:r>
            <a:r>
              <a:rPr lang="ru-RU" sz="1200" dirty="0">
                <a:latin typeface="Arial"/>
                <a:cs typeface="Arial" panose="020B0604020202020204" pitchFamily="34" charset="0"/>
              </a:rPr>
              <a:t>Г</a:t>
            </a:r>
            <a:r>
              <a:rPr lang="ru-RU" sz="1200" dirty="0" smtClean="0">
                <a:latin typeface="Arial"/>
                <a:cs typeface="Arial" panose="020B0604020202020204" pitchFamily="34" charset="0"/>
              </a:rPr>
              <a:t>ород творчества», «Осень золотая», «Зимние забавы», «Эльбрус - красавец!», «Весна идет – весне дорогу!» и т.д.</a:t>
            </a:r>
          </a:p>
          <a:p>
            <a:pPr algn="just"/>
            <a:r>
              <a:rPr lang="ru-RU" sz="1200" dirty="0" smtClean="0">
                <a:latin typeface="Arial"/>
                <a:cs typeface="Arial" panose="020B0604020202020204" pitchFamily="34" charset="0"/>
              </a:rPr>
              <a:t>Двигательная деятельность: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/>
                <a:cs typeface="Arial" panose="020B0604020202020204" pitchFamily="34" charset="0"/>
              </a:rPr>
              <a:t>Тематические спортивные развлечения, театральные постановки, народные подвижные игры.</a:t>
            </a:r>
          </a:p>
          <a:p>
            <a:pPr algn="just"/>
            <a:r>
              <a:rPr lang="ru-RU" sz="1200" dirty="0" smtClean="0">
                <a:latin typeface="Arial"/>
                <a:cs typeface="Arial" panose="020B0604020202020204" pitchFamily="34" charset="0"/>
              </a:rPr>
              <a:t>Игровая деятельность: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Arial"/>
              </a:rPr>
              <a:t>речевые игры; сюжетно-ролевые игры; литературные викторины, конкурсы, досуги, развлечения; театрализованная </a:t>
            </a:r>
            <a:r>
              <a:rPr lang="ru-RU" sz="1200" dirty="0" smtClean="0">
                <a:latin typeface="Arial"/>
              </a:rPr>
              <a:t> деятельность.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Наши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педагоги учат детей видеть мир по-особенному, находить незаметное для других, улавливать интересное и побуждают желание создавать что-то новое, свое неповторимое. Это способствует развитию познавательных и творческих способностей детей.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4256"/>
      </p:ext>
    </p:extLst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777\Desktop\111111111\25855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92088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деятельности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 художественно-эстетического восприятия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 детей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4776" y="872031"/>
            <a:ext cx="70567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нашем деском саду учат малыша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любить и воспринимать окружающий мир, понимать законы общества,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красоту человеческих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отношений. Приобщение детей к искусству – это именно тот 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«ключик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раскрывает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детях творческий потенциал, дает реальную возможность адаптироваться им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среде.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Решаются задачи: развитие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интереса к эстетической стороне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действительности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ознакомление с разными видами и жанрами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 (словесного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музыкального, изобразительного), в том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творчества; развитие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к восприятию музыки, художественной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фольклора; приобщение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разным видам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-эстетической деятельности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развитие потребности в творческом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самовыражении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инициативности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самостоятельности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воплощении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художественного замысла.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к искусству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бесед, рассматривании иллюстраций, демонстрации произведений великих музыкантов, художников, писателей и поэтов, организации виртуальных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экскурсий; 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нетрадиционных техник изобразительной деятельности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детского творчества по различным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тематикам;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 начальных представлений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языке музыки, ритме, эмоциональной выразительности музыкальной речи.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и педагоги принимают активное участие в творческих конкурсах различного уровня;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театрально-игровая деятельность, театр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ярких эмоциональных средств, формирующих вкус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прослушивание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стихотворений, рассказов, сказок, малых жанров устного народного творчества обогащает опыт эстетических переживаний детей. С целью повышения интереса детей и родителей к художественному чтению в детском саду организован ежегодный конкурс юных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чтецов;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социально-культурный  проект «Формирование гражданской идентичности личности на основе этно-культурного наследия».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которой: воспитывать чувство малой родины, уважения к культуре народов разных национальностей, населяющих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КБР,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этноса, приобщение к народным традициям, обогащение нравственного опыта ребенка; формирование чувства гордости, бережное отношение к родному городу,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уделяется конструированию, так как это вид детской деятельности способствует развитию фантазии, воображения, формирует самостоятельность, мышление, творчество, художественный вкус.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развитию художественно-эстетического восприятия у детей является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результативное участие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конкурсах разного уровня.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268760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нашем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 саду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организуется в разных формах: круглые столы, анкетирования, родительские собрания, консультации, заседания родительского клуба «Росток». Учителем-логопедом проводится профилактическая работа. Практическая работа педагогов с родителями (законными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представителями) воспитанников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реализовалась через коллективные и индивидуальные формы взаимодействия по нескольким направлениям: развитие партнерских отношений (изучение семьи с целью выявления ее возможностей по воспитанию своих детей, анализ промежуточных и конечных результатов их совместной деятельности); психолого-педагогическое сопровождение – использовались такие формы работы, как консультации, всеобучи, проведение педагогических  консилиумов, размещение рекомендаций, и советов по вопросам воспитания детей.</a:t>
            </a:r>
            <a:r>
              <a:rPr lang="ru-RU" sz="1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Взаимодействие с родителями позволяет совместно выявлять, осознавать и решать проблемы воспитания детей, а также обеспечивает необходимые глубинные связи между воспитывающими взрослыми в контексте развития личности, позитивно отражающиеся на его физическом, психическом и социальном здоровье. Поэтому самой эффективной формой работы по взаимодействию с родителями - это создание    семейного клуба «Росток». </a:t>
            </a:r>
          </a:p>
          <a:p>
            <a:pPr lvl="0" algn="just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Основные направления работы клуба: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просвещение родителей.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родителей в познавательном развитии детей через «встречи с педагогами».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заинтересованности родителей в выполнении общего дела, проявлений творческих способностей, в полноценном эмоциональном общении. </a:t>
            </a:r>
          </a:p>
          <a:p>
            <a:pPr lvl="0" algn="just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Деятельность клуба осуществляется в соответствии с годовым планом работы. Работа клуба организуется с учетом возраста детей. Заседания клуба проводятся 1 раз в месяц. Решения клуба для сотрудников и родителей носят рекомендательный характер. </a:t>
            </a:r>
          </a:p>
          <a:p>
            <a:pPr lvl="0" algn="just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Еще одно важное направление по взаимодействию с родителями – это детско-родительское творчество. В нашем учреждении стало доброй традицией проводить к праздникам выставки детско-родительского творчества.</a:t>
            </a:r>
          </a:p>
          <a:p>
            <a:pPr lvl="0" algn="just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Еще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направление - вовлечение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 проектную деятельность.  </a:t>
            </a:r>
          </a:p>
          <a:p>
            <a:pPr lvl="0" algn="just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Использование разнообразных форм работы дало определённые результаты: родители из «зрителей» и « наблюдателей» стали активными участниками встреч и помощниками педагогов. Повысилась психолого-педагогическая грамотность родителей. Без родительского участия процесс воспитания невозможен, или, по крайней мере, неполноценен.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0588" y="60704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и результаты </a:t>
            </a:r>
          </a:p>
          <a:p>
            <a:pPr lvl="0" algn="ctr"/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в части взаимодействия с семьей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01343"/>
      </p:ext>
    </p:extLst>
  </p:cSld>
  <p:clrMapOvr>
    <a:masterClrMapping/>
  </p:clrMapOvr>
  <p:transition spd="med" advClick="0" advTm="10000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777\Desktop\111111111\mini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15716" y="1844824"/>
            <a:ext cx="51125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7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82739"/>
      </p:ext>
    </p:extLst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1166</Words>
  <Application>Microsoft Office PowerPoint</Application>
  <PresentationFormat>Экран (4:3)</PresentationFormat>
  <Paragraphs>78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 </vt:lpstr>
      <vt:lpstr>Презентация PowerPoint</vt:lpstr>
      <vt:lpstr> </vt:lpstr>
      <vt:lpstr>Основные показатели  и результаты деятельности в части развития у  детей социально-личностных качеств</vt:lpstr>
      <vt:lpstr>Презентация PowerPoint</vt:lpstr>
      <vt:lpstr>Основные показатели и результаты деятельности  в части развития художественно-эстетического восприятия у  детей  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 в коррекционной группе Тема: «Ознакомление родителей с задачами образовательной работы с детьми ОВЗ  на 2017-2018 учебный год.  Безопасность детей в наших руках» Воспитатель:  Губайдуллина Нурия Юлаевна</dc:title>
  <dc:creator>777</dc:creator>
  <cp:lastModifiedBy>User</cp:lastModifiedBy>
  <cp:revision>90</cp:revision>
  <dcterms:created xsi:type="dcterms:W3CDTF">2017-10-16T08:04:18Z</dcterms:created>
  <dcterms:modified xsi:type="dcterms:W3CDTF">2022-02-24T16:16:04Z</dcterms:modified>
</cp:coreProperties>
</file>