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76" r:id="rId7"/>
    <p:sldId id="278" r:id="rId8"/>
    <p:sldId id="279" r:id="rId9"/>
    <p:sldId id="269" r:id="rId10"/>
    <p:sldId id="275" r:id="rId11"/>
    <p:sldId id="271" r:id="rId12"/>
    <p:sldId id="273" r:id="rId13"/>
    <p:sldId id="277" r:id="rId14"/>
    <p:sldId id="268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94650" autoAdjust="0"/>
  </p:normalViewPr>
  <p:slideViewPr>
    <p:cSldViewPr>
      <p:cViewPr varScale="1">
        <p:scale>
          <a:sx n="72" d="100"/>
          <a:sy n="72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дима\Pictures\e48d4b7c214085dee82463a3ffa05fd77539c912f73367b969212128d169be1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71400"/>
            <a:ext cx="8496944" cy="6539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924944"/>
            <a:ext cx="6815158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Дидактические игры, как средство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ормирования элементарных математических  представлений у детей среднего дошкольного возраста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157192"/>
            <a:ext cx="5072608" cy="48160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smtClean="0">
                <a:solidFill>
                  <a:schemeClr val="tx1"/>
                </a:solidFill>
              </a:rPr>
              <a:t>Воспитатель 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средней группы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Ковалевская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«Цветные палочки» </a:t>
            </a:r>
            <a:r>
              <a:rPr lang="ru-RU" altLang="ru-RU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Х.Кюизенера</a:t>
            </a:r>
            <a:r>
              <a:rPr lang="ru-RU" alt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педсовет\WhatsApp Image 2021-12-13 at 15.19.53.jpeg"/>
          <p:cNvPicPr>
            <a:picLocks noChangeAspect="1" noChangeArrowheads="1"/>
          </p:cNvPicPr>
          <p:nvPr/>
        </p:nvPicPr>
        <p:blipFill>
          <a:blip r:embed="rId2"/>
          <a:srcRect l="4895" t="19601" r="24942" b="17306"/>
          <a:stretch>
            <a:fillRect/>
          </a:stretch>
        </p:blipFill>
        <p:spPr bwMode="auto">
          <a:xfrm>
            <a:off x="214282" y="1000108"/>
            <a:ext cx="4027625" cy="2716305"/>
          </a:xfrm>
          <a:prstGeom prst="rect">
            <a:avLst/>
          </a:prstGeom>
          <a:noFill/>
        </p:spPr>
      </p:pic>
      <p:pic>
        <p:nvPicPr>
          <p:cNvPr id="9220" name="Picture 4" descr="C:\Users\User\Desktop\педсовет\WhatsApp Image 2021-12-13 at 15.20.43.jpeg"/>
          <p:cNvPicPr>
            <a:picLocks noChangeAspect="1" noChangeArrowheads="1"/>
          </p:cNvPicPr>
          <p:nvPr/>
        </p:nvPicPr>
        <p:blipFill>
          <a:blip r:embed="rId3"/>
          <a:srcRect l="8929" t="11231" r="1785" b="11904"/>
          <a:stretch>
            <a:fillRect/>
          </a:stretch>
        </p:blipFill>
        <p:spPr bwMode="auto">
          <a:xfrm>
            <a:off x="4643438" y="1000108"/>
            <a:ext cx="4267993" cy="275567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педсовет\WhatsApp Image 2021-12-16 at 07.50.0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t="23585"/>
          <a:stretch>
            <a:fillRect/>
          </a:stretch>
        </p:blipFill>
        <p:spPr bwMode="auto">
          <a:xfrm>
            <a:off x="2000232" y="3857628"/>
            <a:ext cx="4911145" cy="281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350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Магнитный конструктор </a:t>
            </a:r>
            <a:r>
              <a:rPr lang="ru-RU" sz="31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Магформерс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:\фото математика\20180206_113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857232"/>
            <a:ext cx="3167537" cy="5279228"/>
          </a:xfrm>
          <a:prstGeom prst="rect">
            <a:avLst/>
          </a:prstGeom>
          <a:noFill/>
        </p:spPr>
      </p:pic>
      <p:pic>
        <p:nvPicPr>
          <p:cNvPr id="6146" name="Picture 2" descr="C:\Users\User\Desktop\педсовет\WhatsApp Image 2021-12-13 at 15.15.50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4320" y="928669"/>
            <a:ext cx="4605398" cy="3454049"/>
          </a:xfrm>
          <a:prstGeom prst="rect">
            <a:avLst/>
          </a:prstGeom>
          <a:noFill/>
        </p:spPr>
      </p:pic>
      <p:pic>
        <p:nvPicPr>
          <p:cNvPr id="7" name="Picture 8" descr="http://static.kinderly.ru/images/products/1/104/33390696/ecef43685a25245e1f1b612a5ec2d0e0.jpg"/>
          <p:cNvPicPr>
            <a:picLocks noChangeAspect="1" noChangeArrowheads="1"/>
          </p:cNvPicPr>
          <p:nvPr/>
        </p:nvPicPr>
        <p:blipFill>
          <a:blip r:embed="rId4" cstate="print"/>
          <a:srcRect l="21072" t="7024" r="15712" b="13370"/>
          <a:stretch>
            <a:fillRect/>
          </a:stretch>
        </p:blipFill>
        <p:spPr bwMode="auto">
          <a:xfrm>
            <a:off x="5643570" y="4429108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r>
              <a:rPr lang="ru-RU" sz="2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Геоконт Воскобович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1214422"/>
            <a:ext cx="3214710" cy="30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detsad-562267-16057246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2138378" cy="2393707"/>
          </a:xfrm>
          <a:prstGeom prst="rect">
            <a:avLst/>
          </a:prstGeom>
          <a:noFill/>
        </p:spPr>
      </p:pic>
      <p:pic>
        <p:nvPicPr>
          <p:cNvPr id="2050" name="Picture 2" descr="C:\Users\User\Desktop\педсовет\WhatsApp Image 2021-12-16 at 07.49.3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7076"/>
          <a:stretch>
            <a:fillRect/>
          </a:stretch>
        </p:blipFill>
        <p:spPr bwMode="auto">
          <a:xfrm>
            <a:off x="4714876" y="1285860"/>
            <a:ext cx="4038600" cy="281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991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педсовет\WhatsApp Image 2021-12-13 at 15.20.4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4167217" cy="3125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– путешествия во времени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20201208_171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4486498" cy="316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107154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детей ориентироваться во времени. Совершенствовать навыки определения времени по часам, фиксируя его значение на циферблате. Развивать у детей внимание, логическое мышление и 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Спасибо_за_внимание_Есаулкова_татьян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дима\Pictures\3ipz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развитие, игра – труд, игра – серьёзная форма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o-krohe.ru/images/article/orig/2017/09/samye-populyarnye-nastolnye-igry-dlya-detej-7-10-le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5845901" cy="406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3" descr="boy-cartoon_7814-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052736"/>
            <a:ext cx="3168352" cy="511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Структурные компоненты дидактической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97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Выражен в названии;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Выступает как вопрос;                                                                                                           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Имеет форму задания.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Разнообразие;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Последовательность;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Очередность.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1484784"/>
            <a:ext cx="1800200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замысел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72200" y="4149080"/>
            <a:ext cx="1800200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9552" y="4005064"/>
            <a:ext cx="1800200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действие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16216" y="1412776"/>
            <a:ext cx="1800200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задание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996952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Называть предметы или признаки; -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Различать по форме, цвету, величине; -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Группировать по признакам.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573325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Дисциплинируют детей; 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Указывают способы и последовательность;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Регулируют отношения детей в игре.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439799">
            <a:off x="2699792" y="227687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563426">
            <a:off x="2084712" y="4298040"/>
            <a:ext cx="152149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230662">
            <a:off x="5558156" y="2256270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3426108">
            <a:off x="5280133" y="4382357"/>
            <a:ext cx="1476825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дидактической игры: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Активное участие, тем более выигрыш, в дидактической игре зависят от того, насколько ребенок овладел знаниями и умениями, которые диктуются ее обучающей задачей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180020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Учебная Функция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556792"/>
            <a:ext cx="1800200" cy="2016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Контроля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развитием детей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03848" y="1988840"/>
            <a:ext cx="57606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2060848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Содержимое 6" descr="50cac6f1024ee37e0169476c5dd22eaeb8f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268760"/>
            <a:ext cx="10801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дима\Pictures\img12.jpg"/>
          <p:cNvPicPr>
            <a:picLocks noChangeAspect="1" noChangeArrowheads="1"/>
          </p:cNvPicPr>
          <p:nvPr/>
        </p:nvPicPr>
        <p:blipFill>
          <a:blip r:embed="rId2" cstate="print"/>
          <a:srcRect t="9051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цифрами и числами</a:t>
            </a:r>
            <a:endParaRPr lang="ru-RU" sz="31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52460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«Мухоморы» сделанная своими руками.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соотносить количество числа с цифрами.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едсовет\WhatsApp Image 2021-12-13 at 14.15.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214810" cy="3161108"/>
          </a:xfrm>
          <a:prstGeom prst="rect">
            <a:avLst/>
          </a:prstGeom>
          <a:noFill/>
        </p:spPr>
      </p:pic>
      <p:pic>
        <p:nvPicPr>
          <p:cNvPr id="1028" name="Picture 4" descr="C:\Users\User\Desktop\педсовет\WhatsApp Image 2021-12-13 at 14.15.05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876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педсовет\WhatsApp Image 2021-12-13 at 15.13.45.jpeg"/>
          <p:cNvPicPr>
            <a:picLocks noChangeAspect="1" noChangeArrowheads="1"/>
          </p:cNvPicPr>
          <p:nvPr/>
        </p:nvPicPr>
        <p:blipFill>
          <a:blip r:embed="rId2" cstate="print"/>
          <a:srcRect t="5186"/>
          <a:stretch>
            <a:fillRect/>
          </a:stretch>
        </p:blipFill>
        <p:spPr bwMode="auto">
          <a:xfrm>
            <a:off x="2643174" y="4357694"/>
            <a:ext cx="3214710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цифрами и числами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обучение детей счету в прямом и обратном порядке, знакомство с составом числа, сравнение равных и неравных групп предметов. «Какой цифры не стало?», «Сколько?», «Путаница?», «Назови соседей», «Что изменилось?», «Исправь ошибку» и др. </a:t>
            </a:r>
          </a:p>
        </p:txBody>
      </p:sp>
      <p:pic>
        <p:nvPicPr>
          <p:cNvPr id="5" name="Рисунок 4" descr="20201208_155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857364"/>
            <a:ext cx="2631427" cy="214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6446" y="5046774"/>
            <a:ext cx="314327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«Игра умный мышонок»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Помогает детям освоить состав числа </a:t>
            </a:r>
          </a:p>
        </p:txBody>
      </p:sp>
      <p:pic>
        <p:nvPicPr>
          <p:cNvPr id="8" name="Picture 2" descr="C:\Users\User\Desktop\педсовет\WhatsApp Image 2021-12-13 at 15.13.46.jpeg"/>
          <p:cNvPicPr>
            <a:picLocks noChangeAspect="1" noChangeArrowheads="1"/>
          </p:cNvPicPr>
          <p:nvPr/>
        </p:nvPicPr>
        <p:blipFill>
          <a:blip r:embed="rId4"/>
          <a:srcRect b="4402"/>
          <a:stretch>
            <a:fillRect/>
          </a:stretch>
        </p:blipFill>
        <p:spPr bwMode="auto">
          <a:xfrm>
            <a:off x="428596" y="1571612"/>
            <a:ext cx="3786182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выступление\фото рмо\WhatsApp Image 2021-12-07 at 19.55.45.jpeg"/>
          <p:cNvPicPr>
            <a:picLocks noChangeAspect="1" noChangeArrowheads="1"/>
          </p:cNvPicPr>
          <p:nvPr/>
        </p:nvPicPr>
        <p:blipFill>
          <a:blip r:embed="rId2"/>
          <a:srcRect l="16463" t="4879" r="14024"/>
          <a:stretch>
            <a:fillRect/>
          </a:stretch>
        </p:blipFill>
        <p:spPr bwMode="auto">
          <a:xfrm>
            <a:off x="6000760" y="1571612"/>
            <a:ext cx="2714644" cy="2786058"/>
          </a:xfrm>
          <a:prstGeom prst="rect">
            <a:avLst/>
          </a:prstGeom>
          <a:noFill/>
        </p:spPr>
      </p:pic>
      <p:pic>
        <p:nvPicPr>
          <p:cNvPr id="10" name="Picture 2" descr="C:\Users\User\Desktop\педсовет\WhatsApp Image 2021-12-13 at 15.15.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3333741" cy="25003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-142899"/>
            <a:ext cx="8001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на развитие логического мышления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зрительно-моторную координацию, точность движений и внимание, развивать у детей усидчивость, воображение, творческие способности,  математическое мышление при обучении счету и  присвоению нумерации.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педсовет\WhatsApp Image 2021-12-13 at 15.14.48.jpeg"/>
          <p:cNvPicPr>
            <a:picLocks noChangeAspect="1" noChangeArrowheads="1"/>
          </p:cNvPicPr>
          <p:nvPr/>
        </p:nvPicPr>
        <p:blipFill>
          <a:blip r:embed="rId4"/>
          <a:srcRect l="16950" r="3389" b="25423"/>
          <a:stretch>
            <a:fillRect/>
          </a:stretch>
        </p:blipFill>
        <p:spPr bwMode="auto">
          <a:xfrm>
            <a:off x="785786" y="1714488"/>
            <a:ext cx="3214710" cy="2257137"/>
          </a:xfrm>
          <a:prstGeom prst="rect">
            <a:avLst/>
          </a:prstGeom>
          <a:noFill/>
        </p:spPr>
      </p:pic>
      <p:pic>
        <p:nvPicPr>
          <p:cNvPr id="1026" name="Picture 2" descr="C:\Users\User\Desktop\педсовет\WhatsApp Image 2021-12-13 at 14.13.1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14818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едсовет\WhatsApp Image 2021-12-13 at 15.19.5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905277" cy="2928958"/>
          </a:xfrm>
          <a:prstGeom prst="rect">
            <a:avLst/>
          </a:prstGeom>
          <a:noFill/>
        </p:spPr>
      </p:pic>
      <p:pic>
        <p:nvPicPr>
          <p:cNvPr id="6" name="Picture 2" descr="C:\Users\User\Desktop\выступление\фото рмо\WhatsApp Image 2021-12-07 at 19.55.46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1612"/>
            <a:ext cx="3024174" cy="2268131"/>
          </a:xfrm>
          <a:prstGeom prst="rect">
            <a:avLst/>
          </a:prstGeom>
          <a:noFill/>
        </p:spPr>
      </p:pic>
      <p:pic>
        <p:nvPicPr>
          <p:cNvPr id="7" name="Picture 2" descr="C:\Users\User\Desktop\выступление\фото рмо\WhatsApp Image 2021-12-07 at 19.55.4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256"/>
            <a:ext cx="3143240" cy="23574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28794" y="57148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3.bp.blogspot.com/-_lRIHpB0-Vo/UqHC_uCUv6I/AAAAAAAANDQ/FDZQtNNMWY4/s1600/c31f17060eeb02c80569750ac70409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3298379" cy="2076948"/>
          </a:xfrm>
          <a:prstGeom prst="rect">
            <a:avLst/>
          </a:prstGeom>
          <a:noFill/>
        </p:spPr>
      </p:pic>
      <p:pic>
        <p:nvPicPr>
          <p:cNvPr id="7170" name="Picture 2" descr="C:\Users\User\Desktop\педсовет\WhatsApp Image 2021-12-13 at 15.17.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3750471"/>
          </a:xfrm>
          <a:prstGeom prst="rect">
            <a:avLst/>
          </a:prstGeom>
          <a:noFill/>
        </p:spPr>
      </p:pic>
      <p:pic>
        <p:nvPicPr>
          <p:cNvPr id="7171" name="Picture 3" descr="C:\Users\User\Desktop\педсовет\WhatsApp Image 2021-12-13 at 15.18.02 (1).jpeg"/>
          <p:cNvPicPr>
            <a:picLocks noChangeAspect="1" noChangeArrowheads="1"/>
          </p:cNvPicPr>
          <p:nvPr/>
        </p:nvPicPr>
        <p:blipFill>
          <a:blip r:embed="rId4" cstate="print"/>
          <a:srcRect l="7463" t="12438" r="2984" b="7236"/>
          <a:stretch>
            <a:fillRect/>
          </a:stretch>
        </p:blipFill>
        <p:spPr bwMode="auto">
          <a:xfrm>
            <a:off x="3000364" y="4000504"/>
            <a:ext cx="3929090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282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Дидактические игры, как средство формирования элементарных математических  представлений у детей среднего дошкольного возраста</vt:lpstr>
      <vt:lpstr>Игра – развитие, игра – труд, игра – серьёзная форма воспитания</vt:lpstr>
      <vt:lpstr>Структурные компоненты дидактической игры:</vt:lpstr>
      <vt:lpstr>Функции дидактической игры: </vt:lpstr>
      <vt:lpstr>   Игры с цифрами и числами</vt:lpstr>
      <vt:lpstr>Слайд 6</vt:lpstr>
      <vt:lpstr>Слайд 7</vt:lpstr>
      <vt:lpstr>Слайд 8</vt:lpstr>
      <vt:lpstr>Слайд 9</vt:lpstr>
      <vt:lpstr>«Цветные палочки» Х.Кюизенера </vt:lpstr>
      <vt:lpstr>Магнитный конструктор Магформерс </vt:lpstr>
      <vt:lpstr>Развивающие игры Воскобовича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User</cp:lastModifiedBy>
  <cp:revision>44</cp:revision>
  <dcterms:created xsi:type="dcterms:W3CDTF">2020-12-07T15:15:59Z</dcterms:created>
  <dcterms:modified xsi:type="dcterms:W3CDTF">2021-12-16T05:04:01Z</dcterms:modified>
</cp:coreProperties>
</file>