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</p:sldMasterIdLst>
  <p:notesMasterIdLst>
    <p:notesMasterId r:id="rId20"/>
  </p:notesMasterIdLst>
  <p:sldIdLst>
    <p:sldId id="256" r:id="rId3"/>
    <p:sldId id="288" r:id="rId4"/>
    <p:sldId id="273" r:id="rId5"/>
    <p:sldId id="297" r:id="rId6"/>
    <p:sldId id="267" r:id="rId7"/>
    <p:sldId id="274" r:id="rId8"/>
    <p:sldId id="260" r:id="rId9"/>
    <p:sldId id="283" r:id="rId10"/>
    <p:sldId id="295" r:id="rId11"/>
    <p:sldId id="258" r:id="rId12"/>
    <p:sldId id="291" r:id="rId13"/>
    <p:sldId id="292" r:id="rId14"/>
    <p:sldId id="293" r:id="rId15"/>
    <p:sldId id="282" r:id="rId16"/>
    <p:sldId id="286" r:id="rId17"/>
    <p:sldId id="287" r:id="rId18"/>
    <p:sldId id="26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A193D9E-D1D4-49F8-A08B-4425576B3208}">
          <p14:sldIdLst>
            <p14:sldId id="256"/>
          </p14:sldIdLst>
        </p14:section>
        <p14:section name="Раздел без заголовка" id="{A61A5BBA-56AA-4BF2-8D56-68BD5A2C6A3D}">
          <p14:sldIdLst>
            <p14:sldId id="288"/>
            <p14:sldId id="273"/>
            <p14:sldId id="297"/>
            <p14:sldId id="267"/>
            <p14:sldId id="274"/>
            <p14:sldId id="260"/>
            <p14:sldId id="283"/>
            <p14:sldId id="295"/>
            <p14:sldId id="258"/>
            <p14:sldId id="291"/>
            <p14:sldId id="292"/>
            <p14:sldId id="293"/>
            <p14:sldId id="282"/>
            <p14:sldId id="286"/>
            <p14:sldId id="287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661" autoAdjust="0"/>
  </p:normalViewPr>
  <p:slideViewPr>
    <p:cSldViewPr>
      <p:cViewPr varScale="1">
        <p:scale>
          <a:sx n="58" d="100"/>
          <a:sy n="58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5E2F4A-4EF7-41E4-9683-DA5ED0AF32E9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283009E-841D-4235-A297-914944DB269B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направление</a:t>
          </a:r>
        </a:p>
      </dgm:t>
    </dgm:pt>
    <dgm:pt modelId="{65D718C3-9C9D-4844-9CC0-5C2878BEF4A0}" type="parTrans" cxnId="{B410E8A9-3073-4293-9109-59E55F516103}">
      <dgm:prSet/>
      <dgm:spPr/>
      <dgm:t>
        <a:bodyPr/>
        <a:lstStyle/>
        <a:p>
          <a:endParaRPr lang="ru-RU"/>
        </a:p>
      </dgm:t>
    </dgm:pt>
    <dgm:pt modelId="{D4869272-2B5B-470A-BE98-AA3F817B45C8}" type="sibTrans" cxnId="{B410E8A9-3073-4293-9109-59E55F516103}">
      <dgm:prSet/>
      <dgm:spPr/>
      <dgm:t>
        <a:bodyPr/>
        <a:lstStyle/>
        <a:p>
          <a:endParaRPr lang="ru-RU"/>
        </a:p>
      </dgm:t>
    </dgm:pt>
    <dgm:pt modelId="{B728965B-4F5A-44EB-8C2B-CB9084B04164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Исследовательское направление</a:t>
          </a:r>
        </a:p>
      </dgm:t>
    </dgm:pt>
    <dgm:pt modelId="{E0A5DABE-C9CA-44C5-97CE-2F38EE6CC43E}" type="parTrans" cxnId="{0C9422E2-B780-4162-8F2E-8E4608F058D3}">
      <dgm:prSet/>
      <dgm:spPr/>
      <dgm:t>
        <a:bodyPr/>
        <a:lstStyle/>
        <a:p>
          <a:endParaRPr lang="ru-RU"/>
        </a:p>
      </dgm:t>
    </dgm:pt>
    <dgm:pt modelId="{CAFEC38B-2878-4213-A82E-BDBDA17DB957}" type="sibTrans" cxnId="{0C9422E2-B780-4162-8F2E-8E4608F058D3}">
      <dgm:prSet/>
      <dgm:spPr/>
      <dgm:t>
        <a:bodyPr/>
        <a:lstStyle/>
        <a:p>
          <a:endParaRPr lang="ru-RU"/>
        </a:p>
      </dgm:t>
    </dgm:pt>
    <dgm:pt modelId="{E46D9B60-BB03-479E-B21E-B766B1639D6D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Спортивное направление</a:t>
          </a:r>
        </a:p>
      </dgm:t>
    </dgm:pt>
    <dgm:pt modelId="{8B09BC8E-0C98-435A-BEB4-87B640DCC8A2}" type="parTrans" cxnId="{89475F50-CFD2-4C9A-A7CC-754A497CAAA4}">
      <dgm:prSet/>
      <dgm:spPr/>
      <dgm:t>
        <a:bodyPr/>
        <a:lstStyle/>
        <a:p>
          <a:endParaRPr lang="ru-RU"/>
        </a:p>
      </dgm:t>
    </dgm:pt>
    <dgm:pt modelId="{58E32958-8A27-4736-AAE7-D6787AF3FF12}" type="sibTrans" cxnId="{89475F50-CFD2-4C9A-A7CC-754A497CAAA4}">
      <dgm:prSet/>
      <dgm:spPr/>
      <dgm:t>
        <a:bodyPr/>
        <a:lstStyle/>
        <a:p>
          <a:endParaRPr lang="ru-RU"/>
        </a:p>
      </dgm:t>
    </dgm:pt>
    <dgm:pt modelId="{AEA6ED55-017D-4B5E-BB70-3D0804119A0B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Цифровая лаборатория –Робототехника  </a:t>
          </a:r>
          <a:r>
            <a:rPr lang="ru-RU" sz="1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268, 074 руб.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FA5509-3080-4168-8A04-7FA60A85F2A1}" type="parTrans" cxnId="{D6C419DF-DF29-48C6-A87A-EC5A5F0C5081}">
      <dgm:prSet/>
      <dgm:spPr/>
      <dgm:t>
        <a:bodyPr/>
        <a:lstStyle/>
        <a:p>
          <a:endParaRPr lang="ru-RU"/>
        </a:p>
      </dgm:t>
    </dgm:pt>
    <dgm:pt modelId="{23125E6B-9FE7-44C8-8B84-31D230E4595A}" type="sibTrans" cxnId="{D6C419DF-DF29-48C6-A87A-EC5A5F0C5081}">
      <dgm:prSet/>
      <dgm:spPr/>
      <dgm:t>
        <a:bodyPr/>
        <a:lstStyle/>
        <a:p>
          <a:endParaRPr lang="ru-RU"/>
        </a:p>
      </dgm:t>
    </dgm:pt>
    <dgm:pt modelId="{6CD6D807-08B2-4A5B-8712-F666C2166E2E}">
      <dgm:prSet/>
      <dgm:spPr/>
      <dgm:t>
        <a:bodyPr/>
        <a:lstStyle/>
        <a:p>
          <a:endParaRPr lang="ru-RU" sz="3200" dirty="0"/>
        </a:p>
      </dgm:t>
    </dgm:pt>
    <dgm:pt modelId="{0DC4FB5F-B3A8-43B6-9DFD-6EC917F8DD02}" type="parTrans" cxnId="{DA84F3C1-4EB7-47A5-8E7B-8C095BA5E12C}">
      <dgm:prSet/>
      <dgm:spPr/>
      <dgm:t>
        <a:bodyPr/>
        <a:lstStyle/>
        <a:p>
          <a:endParaRPr lang="ru-RU"/>
        </a:p>
      </dgm:t>
    </dgm:pt>
    <dgm:pt modelId="{06C34C9F-5112-46B9-8976-5D5ABE3DB8C4}" type="sibTrans" cxnId="{DA84F3C1-4EB7-47A5-8E7B-8C095BA5E12C}">
      <dgm:prSet/>
      <dgm:spPr/>
      <dgm:t>
        <a:bodyPr/>
        <a:lstStyle/>
        <a:p>
          <a:endParaRPr lang="ru-RU"/>
        </a:p>
      </dgm:t>
    </dgm:pt>
    <dgm:pt modelId="{184D9661-D0A9-48FB-9FE4-C4D83EFB1F17}">
      <dgm:prSet/>
      <dgm:spPr/>
      <dgm:t>
        <a:bodyPr/>
        <a:lstStyle/>
        <a:p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D250A7-DC43-4546-B4BA-7FCAC330D7B6}" type="parTrans" cxnId="{EF14345E-8FC4-4C35-A624-E5B55D15351A}">
      <dgm:prSet/>
      <dgm:spPr/>
      <dgm:t>
        <a:bodyPr/>
        <a:lstStyle/>
        <a:p>
          <a:endParaRPr lang="ru-RU"/>
        </a:p>
      </dgm:t>
    </dgm:pt>
    <dgm:pt modelId="{98631863-BE4D-4692-ACEB-9DB46D651323}" type="sibTrans" cxnId="{EF14345E-8FC4-4C35-A624-E5B55D15351A}">
      <dgm:prSet/>
      <dgm:spPr/>
      <dgm:t>
        <a:bodyPr/>
        <a:lstStyle/>
        <a:p>
          <a:endParaRPr lang="ru-RU"/>
        </a:p>
      </dgm:t>
    </dgm:pt>
    <dgm:pt modelId="{BD1FC8F3-7EA9-4155-A3C9-E0B7D8CB7380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Игровой строительный конструктор (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гига-лего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82,635 руб.</a:t>
          </a:r>
        </a:p>
      </dgm:t>
    </dgm:pt>
    <dgm:pt modelId="{28226C2B-01AF-4704-B9AF-85570E1232B8}" type="parTrans" cxnId="{646B8722-E033-4286-AD6B-E3DBF7A7C4D2}">
      <dgm:prSet/>
      <dgm:spPr/>
      <dgm:t>
        <a:bodyPr/>
        <a:lstStyle/>
        <a:p>
          <a:endParaRPr lang="ru-RU"/>
        </a:p>
      </dgm:t>
    </dgm:pt>
    <dgm:pt modelId="{80E42199-82C8-4FE2-9207-B7491921560E}" type="sibTrans" cxnId="{646B8722-E033-4286-AD6B-E3DBF7A7C4D2}">
      <dgm:prSet/>
      <dgm:spPr/>
      <dgm:t>
        <a:bodyPr/>
        <a:lstStyle/>
        <a:p>
          <a:endParaRPr lang="ru-RU"/>
        </a:p>
      </dgm:t>
    </dgm:pt>
    <dgm:pt modelId="{232A69FE-96CF-41BA-9EED-67DED0159AA1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Комплект «Наука для дошколят»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308,450 руб.</a:t>
          </a:r>
        </a:p>
      </dgm:t>
    </dgm:pt>
    <dgm:pt modelId="{B56E5798-7E11-4BD0-9879-08FC0805302E}" type="parTrans" cxnId="{8C004CA3-D8B2-467B-9C34-D77CAE109004}">
      <dgm:prSet/>
      <dgm:spPr/>
      <dgm:t>
        <a:bodyPr/>
        <a:lstStyle/>
        <a:p>
          <a:endParaRPr lang="ru-RU"/>
        </a:p>
      </dgm:t>
    </dgm:pt>
    <dgm:pt modelId="{C6C4A841-E124-442E-BA83-E3202777BAC8}" type="sibTrans" cxnId="{8C004CA3-D8B2-467B-9C34-D77CAE109004}">
      <dgm:prSet/>
      <dgm:spPr/>
      <dgm:t>
        <a:bodyPr/>
        <a:lstStyle/>
        <a:p>
          <a:endParaRPr lang="ru-RU"/>
        </a:p>
      </dgm:t>
    </dgm:pt>
    <dgm:pt modelId="{C6C2E0F8-20D0-4BC3-9F81-6D42FF541777}">
      <dgm:prSet custT="1"/>
      <dgm:spPr/>
      <dgm:t>
        <a:bodyPr/>
        <a:lstStyle/>
        <a:p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636E9-AEAF-41EF-B88B-AABD59DC9036}" type="parTrans" cxnId="{44DB493B-B2E4-4541-AEBE-8FF599BF467C}">
      <dgm:prSet/>
      <dgm:spPr/>
      <dgm:t>
        <a:bodyPr/>
        <a:lstStyle/>
        <a:p>
          <a:endParaRPr lang="ru-RU"/>
        </a:p>
      </dgm:t>
    </dgm:pt>
    <dgm:pt modelId="{8617A878-C211-4CD6-8235-A6F279F4283F}" type="sibTrans" cxnId="{44DB493B-B2E4-4541-AEBE-8FF599BF467C}">
      <dgm:prSet/>
      <dgm:spPr/>
      <dgm:t>
        <a:bodyPr/>
        <a:lstStyle/>
        <a:p>
          <a:endParaRPr lang="ru-RU"/>
        </a:p>
      </dgm:t>
    </dgm:pt>
    <dgm:pt modelId="{98244CA7-E377-438B-98C6-F407A2E69F6D}">
      <dgm:prSet custT="1"/>
      <dgm:spPr/>
      <dgm:t>
        <a:bodyPr/>
        <a:lstStyle/>
        <a:p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9A42B-1408-48BB-B634-C3E5CACED08A}" type="parTrans" cxnId="{4F21C939-0360-4731-B6A2-371312C63F33}">
      <dgm:prSet/>
      <dgm:spPr/>
      <dgm:t>
        <a:bodyPr/>
        <a:lstStyle/>
        <a:p>
          <a:endParaRPr lang="ru-RU"/>
        </a:p>
      </dgm:t>
    </dgm:pt>
    <dgm:pt modelId="{AEF0EBD5-3DAE-40B4-B1C6-1F9376BE8169}" type="sibTrans" cxnId="{4F21C939-0360-4731-B6A2-371312C63F33}">
      <dgm:prSet/>
      <dgm:spPr/>
      <dgm:t>
        <a:bodyPr/>
        <a:lstStyle/>
        <a:p>
          <a:endParaRPr lang="ru-RU"/>
        </a:p>
      </dgm:t>
    </dgm:pt>
    <dgm:pt modelId="{B1BEB649-FA87-44AB-9EC0-2CD3E8816E39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Шахматы, шахматные доски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16,587 руб.</a:t>
          </a:r>
        </a:p>
      </dgm:t>
    </dgm:pt>
    <dgm:pt modelId="{52E9EFB5-0383-44BF-BB71-24CC5BD72803}" type="parTrans" cxnId="{DF17958E-338F-44FF-95A0-776F8E94D7FB}">
      <dgm:prSet/>
      <dgm:spPr/>
      <dgm:t>
        <a:bodyPr/>
        <a:lstStyle/>
        <a:p>
          <a:endParaRPr lang="ru-RU"/>
        </a:p>
      </dgm:t>
    </dgm:pt>
    <dgm:pt modelId="{F1EF9FCC-041E-4840-A745-0A8248C7ECE7}" type="sibTrans" cxnId="{DF17958E-338F-44FF-95A0-776F8E94D7FB}">
      <dgm:prSet/>
      <dgm:spPr/>
      <dgm:t>
        <a:bodyPr/>
        <a:lstStyle/>
        <a:p>
          <a:endParaRPr lang="ru-RU"/>
        </a:p>
      </dgm:t>
    </dgm:pt>
    <dgm:pt modelId="{4B0813E1-4E02-41EE-B811-B097496B652A}">
      <dgm:prSet/>
      <dgm:spPr/>
      <dgm:t>
        <a:bodyPr/>
        <a:lstStyle/>
        <a:p>
          <a:endParaRPr lang="ru-RU" sz="6500" dirty="0"/>
        </a:p>
      </dgm:t>
    </dgm:pt>
    <dgm:pt modelId="{E94F6333-8F76-4FF1-B92B-AEEB974D49E2}" type="parTrans" cxnId="{446E4288-39C3-43CB-8565-FBC46A9F00D8}">
      <dgm:prSet/>
      <dgm:spPr/>
      <dgm:t>
        <a:bodyPr/>
        <a:lstStyle/>
        <a:p>
          <a:endParaRPr lang="ru-RU"/>
        </a:p>
      </dgm:t>
    </dgm:pt>
    <dgm:pt modelId="{A40C37BB-3B0C-4F64-9CBF-3F87C0EBC446}" type="sibTrans" cxnId="{446E4288-39C3-43CB-8565-FBC46A9F00D8}">
      <dgm:prSet/>
      <dgm:spPr/>
      <dgm:t>
        <a:bodyPr/>
        <a:lstStyle/>
        <a:p>
          <a:endParaRPr lang="ru-RU"/>
        </a:p>
      </dgm:t>
    </dgm:pt>
    <dgm:pt modelId="{428B6246-291A-4210-8789-BBCCA0311ACC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Спортивное оборудование(тренажеры)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100,00.руб. </a:t>
          </a:r>
        </a:p>
      </dgm:t>
    </dgm:pt>
    <dgm:pt modelId="{0FC3C6D1-B1A6-4D4F-8E30-3689F28740FF}" type="parTrans" cxnId="{5F6C1D2D-29B6-4950-B45B-E43A5E75CCDE}">
      <dgm:prSet/>
      <dgm:spPr/>
      <dgm:t>
        <a:bodyPr/>
        <a:lstStyle/>
        <a:p>
          <a:endParaRPr lang="ru-RU"/>
        </a:p>
      </dgm:t>
    </dgm:pt>
    <dgm:pt modelId="{E9DACFCB-8DD7-4FE1-BC71-B44CA6D71B6E}" type="sibTrans" cxnId="{5F6C1D2D-29B6-4950-B45B-E43A5E75CCDE}">
      <dgm:prSet/>
      <dgm:spPr/>
      <dgm:t>
        <a:bodyPr/>
        <a:lstStyle/>
        <a:p>
          <a:endParaRPr lang="ru-RU"/>
        </a:p>
      </dgm:t>
    </dgm:pt>
    <dgm:pt modelId="{575FA165-BB95-41BF-B9C6-59624C907645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Мультимедийное оборудование, ноутбук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185,900 руб.</a:t>
          </a:r>
        </a:p>
      </dgm:t>
    </dgm:pt>
    <dgm:pt modelId="{F81B355B-F0D7-4F7C-973E-868F9049F8A6}" type="parTrans" cxnId="{C3B5607C-F0C6-4920-B0DD-4E59B033C0A2}">
      <dgm:prSet/>
      <dgm:spPr/>
      <dgm:t>
        <a:bodyPr/>
        <a:lstStyle/>
        <a:p>
          <a:endParaRPr lang="ru-RU"/>
        </a:p>
      </dgm:t>
    </dgm:pt>
    <dgm:pt modelId="{8FB6856F-9496-497E-A6F9-E382F1F7AB6C}" type="sibTrans" cxnId="{C3B5607C-F0C6-4920-B0DD-4E59B033C0A2}">
      <dgm:prSet/>
      <dgm:spPr/>
      <dgm:t>
        <a:bodyPr/>
        <a:lstStyle/>
        <a:p>
          <a:endParaRPr lang="ru-RU"/>
        </a:p>
      </dgm:t>
    </dgm:pt>
    <dgm:pt modelId="{262D36E4-195A-41E2-8639-B826143C25BE}">
      <dgm:prSet custT="1"/>
      <dgm:spPr/>
      <dgm:t>
        <a:bodyPr/>
        <a:lstStyle/>
        <a:p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AA8CCA-BC45-44BF-BA8E-581530721011}" type="parTrans" cxnId="{2C388DD9-6F39-4247-978E-B002DC63C6E9}">
      <dgm:prSet/>
      <dgm:spPr/>
      <dgm:t>
        <a:bodyPr/>
        <a:lstStyle/>
        <a:p>
          <a:endParaRPr lang="ru-RU"/>
        </a:p>
      </dgm:t>
    </dgm:pt>
    <dgm:pt modelId="{0C5BFCE6-423E-4424-B79C-F497D1E6B929}" type="sibTrans" cxnId="{2C388DD9-6F39-4247-978E-B002DC63C6E9}">
      <dgm:prSet/>
      <dgm:spPr/>
      <dgm:t>
        <a:bodyPr/>
        <a:lstStyle/>
        <a:p>
          <a:endParaRPr lang="ru-RU"/>
        </a:p>
      </dgm:t>
    </dgm:pt>
    <dgm:pt modelId="{A9E34BC5-1FBD-4762-9DDC-871F5DB670E7}">
      <dgm:prSet/>
      <dgm:spPr/>
      <dgm:t>
        <a:bodyPr/>
        <a:lstStyle/>
        <a:p>
          <a:endParaRPr lang="ru-RU" sz="3200" dirty="0"/>
        </a:p>
      </dgm:t>
    </dgm:pt>
    <dgm:pt modelId="{AF368399-0DEC-4D1D-AD84-5DE81D221E62}" type="parTrans" cxnId="{66EBDB5A-E174-4A1F-84F2-2F6C388BE239}">
      <dgm:prSet/>
      <dgm:spPr/>
      <dgm:t>
        <a:bodyPr/>
        <a:lstStyle/>
        <a:p>
          <a:endParaRPr lang="ru-RU"/>
        </a:p>
      </dgm:t>
    </dgm:pt>
    <dgm:pt modelId="{704A00DD-7DDE-4D4D-B421-8CA31C427DD7}" type="sibTrans" cxnId="{66EBDB5A-E174-4A1F-84F2-2F6C388BE239}">
      <dgm:prSet/>
      <dgm:spPr/>
      <dgm:t>
        <a:bodyPr/>
        <a:lstStyle/>
        <a:p>
          <a:endParaRPr lang="ru-RU"/>
        </a:p>
      </dgm:t>
    </dgm:pt>
    <dgm:pt modelId="{9E41E503-EC86-4D3D-B573-1C520178D382}">
      <dgm:prSet/>
      <dgm:spPr/>
      <dgm:t>
        <a:bodyPr/>
        <a:lstStyle/>
        <a:p>
          <a:endParaRPr lang="ru-RU" sz="3200" dirty="0"/>
        </a:p>
      </dgm:t>
    </dgm:pt>
    <dgm:pt modelId="{C78F67AF-9149-4950-AB25-364BBE4777B7}" type="parTrans" cxnId="{37ABE604-052E-42D7-BC72-690810CC9DA9}">
      <dgm:prSet/>
      <dgm:spPr/>
      <dgm:t>
        <a:bodyPr/>
        <a:lstStyle/>
        <a:p>
          <a:endParaRPr lang="ru-RU"/>
        </a:p>
      </dgm:t>
    </dgm:pt>
    <dgm:pt modelId="{F46C3406-2059-4097-AAF0-57E9E54E707C}" type="sibTrans" cxnId="{37ABE604-052E-42D7-BC72-690810CC9DA9}">
      <dgm:prSet/>
      <dgm:spPr/>
      <dgm:t>
        <a:bodyPr/>
        <a:lstStyle/>
        <a:p>
          <a:endParaRPr lang="ru-RU"/>
        </a:p>
      </dgm:t>
    </dgm:pt>
    <dgm:pt modelId="{93B9FD92-804D-43B6-83EE-BE578D0DF7DD}">
      <dgm:prSet custT="1"/>
      <dgm:spPr/>
      <dgm:t>
        <a:bodyPr/>
        <a:lstStyle/>
        <a:p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CC5A6-DF0D-4BB9-B2D2-E3C07F3DE155}" type="parTrans" cxnId="{7C2EFDEB-2D68-49C0-A7F3-F6BD31D02941}">
      <dgm:prSet/>
      <dgm:spPr/>
      <dgm:t>
        <a:bodyPr/>
        <a:lstStyle/>
        <a:p>
          <a:endParaRPr lang="ru-RU"/>
        </a:p>
      </dgm:t>
    </dgm:pt>
    <dgm:pt modelId="{A58EC35C-F36F-4F77-979C-0233D428D3F3}" type="sibTrans" cxnId="{7C2EFDEB-2D68-49C0-A7F3-F6BD31D02941}">
      <dgm:prSet/>
      <dgm:spPr/>
      <dgm:t>
        <a:bodyPr/>
        <a:lstStyle/>
        <a:p>
          <a:endParaRPr lang="ru-RU"/>
        </a:p>
      </dgm:t>
    </dgm:pt>
    <dgm:pt modelId="{3C51130B-B292-4AB2-BD83-4E4FD5F24027}">
      <dgm:prSet custT="1"/>
      <dgm:spPr/>
      <dgm:t>
        <a:bodyPr/>
        <a:lstStyle/>
        <a:p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37E04-D903-4349-B91E-7C4CED1EB506}" type="parTrans" cxnId="{6791B7EF-2E8E-4747-B5B3-FCED8054330B}">
      <dgm:prSet/>
      <dgm:spPr/>
      <dgm:t>
        <a:bodyPr/>
        <a:lstStyle/>
        <a:p>
          <a:endParaRPr lang="ru-RU"/>
        </a:p>
      </dgm:t>
    </dgm:pt>
    <dgm:pt modelId="{6BBE27EF-7B67-4E8B-813C-3146BAB4CC57}" type="sibTrans" cxnId="{6791B7EF-2E8E-4747-B5B3-FCED8054330B}">
      <dgm:prSet/>
      <dgm:spPr/>
      <dgm:t>
        <a:bodyPr/>
        <a:lstStyle/>
        <a:p>
          <a:endParaRPr lang="ru-RU"/>
        </a:p>
      </dgm:t>
    </dgm:pt>
    <dgm:pt modelId="{B249FF18-D6C9-4D08-AA29-93FCD9B718E2}" type="pres">
      <dgm:prSet presAssocID="{C65E2F4A-4EF7-41E4-9683-DA5ED0AF32E9}" presName="diagram" presStyleCnt="0">
        <dgm:presLayoutVars>
          <dgm:dir/>
          <dgm:animLvl val="lvl"/>
          <dgm:resizeHandles val="exact"/>
        </dgm:presLayoutVars>
      </dgm:prSet>
      <dgm:spPr/>
    </dgm:pt>
    <dgm:pt modelId="{E03A3721-E37C-40F0-9F34-40F30D57BF82}" type="pres">
      <dgm:prSet presAssocID="{4283009E-841D-4235-A297-914944DB269B}" presName="compNode" presStyleCnt="0"/>
      <dgm:spPr/>
    </dgm:pt>
    <dgm:pt modelId="{27221213-203B-4C5C-98F4-620136822566}" type="pres">
      <dgm:prSet presAssocID="{4283009E-841D-4235-A297-914944DB269B}" presName="childRect" presStyleLbl="bgAcc1" presStyleIdx="0" presStyleCnt="3" custScaleX="110056" custScaleY="231969" custLinFactNeighborX="-5865" custLinFactNeighborY="-1651">
        <dgm:presLayoutVars>
          <dgm:bulletEnabled val="1"/>
        </dgm:presLayoutVars>
      </dgm:prSet>
      <dgm:spPr/>
    </dgm:pt>
    <dgm:pt modelId="{EF108696-ADEC-453F-8052-B24E4D89E318}" type="pres">
      <dgm:prSet presAssocID="{4283009E-841D-4235-A297-914944DB269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B790DBD-622D-4585-AD98-4FB0D2D9AEF3}" type="pres">
      <dgm:prSet presAssocID="{4283009E-841D-4235-A297-914944DB269B}" presName="parentRect" presStyleLbl="alignNode1" presStyleIdx="0" presStyleCnt="3" custScaleX="108764" custLinFactY="-127783" custLinFactNeighborX="803" custLinFactNeighborY="-200000"/>
      <dgm:spPr/>
    </dgm:pt>
    <dgm:pt modelId="{C39D8DB7-FC90-42D9-BB45-C57997CFF86E}" type="pres">
      <dgm:prSet presAssocID="{4283009E-841D-4235-A297-914944DB269B}" presName="adorn" presStyleLbl="fgAccFollowNode1" presStyleIdx="0" presStyleCnt="3" custScaleX="127008" custScaleY="111361" custLinFactY="-120130" custLinFactNeighborX="8160" custLinFactNeighborY="-200000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CCDF2F1A-1BFC-4D9E-94F0-15ABBBBB03C9}" type="pres">
      <dgm:prSet presAssocID="{D4869272-2B5B-470A-BE98-AA3F817B45C8}" presName="sibTrans" presStyleLbl="sibTrans2D1" presStyleIdx="0" presStyleCnt="0"/>
      <dgm:spPr/>
    </dgm:pt>
    <dgm:pt modelId="{65B1CA62-6BCE-46CC-B0C9-94F159A78539}" type="pres">
      <dgm:prSet presAssocID="{B728965B-4F5A-44EB-8C2B-CB9084B04164}" presName="compNode" presStyleCnt="0"/>
      <dgm:spPr/>
    </dgm:pt>
    <dgm:pt modelId="{658EBDD2-3A9D-4FC3-8BF1-DFB48133C955}" type="pres">
      <dgm:prSet presAssocID="{B728965B-4F5A-44EB-8C2B-CB9084B04164}" presName="childRect" presStyleLbl="bgAcc1" presStyleIdx="1" presStyleCnt="3" custScaleX="102294" custScaleY="228480" custLinFactNeighborX="-6453" custLinFactNeighborY="1039">
        <dgm:presLayoutVars>
          <dgm:bulletEnabled val="1"/>
        </dgm:presLayoutVars>
      </dgm:prSet>
      <dgm:spPr/>
    </dgm:pt>
    <dgm:pt modelId="{7DF19984-8D58-4EE4-9B87-91D47720F108}" type="pres">
      <dgm:prSet presAssocID="{B728965B-4F5A-44EB-8C2B-CB9084B0416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558597A-A3EF-467A-BFFC-E2940757FBAC}" type="pres">
      <dgm:prSet presAssocID="{B728965B-4F5A-44EB-8C2B-CB9084B04164}" presName="parentRect" presStyleLbl="alignNode1" presStyleIdx="1" presStyleCnt="3" custScaleX="115147" custLinFactY="-123023" custLinFactNeighborX="-3399" custLinFactNeighborY="-200000"/>
      <dgm:spPr/>
    </dgm:pt>
    <dgm:pt modelId="{408A8C6B-3D2E-4E6A-8210-B2621635A71B}" type="pres">
      <dgm:prSet presAssocID="{B728965B-4F5A-44EB-8C2B-CB9084B04164}" presName="adorn" presStyleLbl="fgAccFollowNode1" presStyleIdx="1" presStyleCnt="3" custScaleX="122131" custScaleY="113854" custLinFactY="-132062" custLinFactNeighborX="8509" custLinFactNeighborY="-200000"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1607437C-92C7-48C9-B384-285DB05CE0EE}" type="pres">
      <dgm:prSet presAssocID="{CAFEC38B-2878-4213-A82E-BDBDA17DB957}" presName="sibTrans" presStyleLbl="sibTrans2D1" presStyleIdx="0" presStyleCnt="0"/>
      <dgm:spPr/>
    </dgm:pt>
    <dgm:pt modelId="{4DB4C9D3-164F-4D62-A08B-B4289B6AF4A2}" type="pres">
      <dgm:prSet presAssocID="{E46D9B60-BB03-479E-B21E-B766B1639D6D}" presName="compNode" presStyleCnt="0"/>
      <dgm:spPr/>
    </dgm:pt>
    <dgm:pt modelId="{9CE6DB65-C55F-4E5E-828C-CEAB2E68B8BC}" type="pres">
      <dgm:prSet presAssocID="{E46D9B60-BB03-479E-B21E-B766B1639D6D}" presName="childRect" presStyleLbl="bgAcc1" presStyleIdx="2" presStyleCnt="3" custScaleX="104831" custScaleY="215555" custLinFactNeighborX="-4560" custLinFactNeighborY="1019">
        <dgm:presLayoutVars>
          <dgm:bulletEnabled val="1"/>
        </dgm:presLayoutVars>
      </dgm:prSet>
      <dgm:spPr/>
    </dgm:pt>
    <dgm:pt modelId="{0108BAF2-FC64-4BD9-888B-42E6C5D36661}" type="pres">
      <dgm:prSet presAssocID="{E46D9B60-BB03-479E-B21E-B766B1639D6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787D24B-F578-4A93-BED2-CAD5E47E236A}" type="pres">
      <dgm:prSet presAssocID="{E46D9B60-BB03-479E-B21E-B766B1639D6D}" presName="parentRect" presStyleLbl="alignNode1" presStyleIdx="2" presStyleCnt="3" custLinFactY="-124791" custLinFactNeighborX="-6280" custLinFactNeighborY="-200000"/>
      <dgm:spPr/>
    </dgm:pt>
    <dgm:pt modelId="{6C2AB34D-BDF1-4B21-8682-DCDB7F79E2CB}" type="pres">
      <dgm:prSet presAssocID="{E46D9B60-BB03-479E-B21E-B766B1639D6D}" presName="adorn" presStyleLbl="fgAccFollowNode1" presStyleIdx="2" presStyleCnt="3" custScaleX="120604" custScaleY="110423" custLinFactY="-106370" custLinFactNeighborX="-29129" custLinFactNeighborY="-200000"/>
      <dgm:spPr>
        <a:blipFill rotWithShape="1">
          <a:blip xmlns:r="http://schemas.openxmlformats.org/officeDocument/2006/relationships" r:embed="rId3"/>
          <a:srcRect/>
          <a:stretch>
            <a:fillRect l="-19000" r="-19000"/>
          </a:stretch>
        </a:blipFill>
      </dgm:spPr>
    </dgm:pt>
  </dgm:ptLst>
  <dgm:cxnLst>
    <dgm:cxn modelId="{45D13203-CDCA-40FB-BAFE-DFA45B69480E}" type="presOf" srcId="{B728965B-4F5A-44EB-8C2B-CB9084B04164}" destId="{7DF19984-8D58-4EE4-9B87-91D47720F108}" srcOrd="0" destOrd="0" presId="urn:microsoft.com/office/officeart/2005/8/layout/bList2"/>
    <dgm:cxn modelId="{37ABE604-052E-42D7-BC72-690810CC9DA9}" srcId="{B728965B-4F5A-44EB-8C2B-CB9084B04164}" destId="{9E41E503-EC86-4D3D-B573-1C520178D382}" srcOrd="1" destOrd="0" parTransId="{C78F67AF-9149-4950-AB25-364BBE4777B7}" sibTransId="{F46C3406-2059-4097-AAF0-57E9E54E707C}"/>
    <dgm:cxn modelId="{01C14D0D-9826-4C95-BE52-3A9F13F06975}" type="presOf" srcId="{B1BEB649-FA87-44AB-9EC0-2CD3E8816E39}" destId="{9CE6DB65-C55F-4E5E-828C-CEAB2E68B8BC}" srcOrd="0" destOrd="1" presId="urn:microsoft.com/office/officeart/2005/8/layout/bList2"/>
    <dgm:cxn modelId="{B4D6910E-3FE6-4FA3-8A48-3A23788AC807}" type="presOf" srcId="{232A69FE-96CF-41BA-9EED-67DED0159AA1}" destId="{658EBDD2-3A9D-4FC3-8BF1-DFB48133C955}" srcOrd="0" destOrd="2" presId="urn:microsoft.com/office/officeart/2005/8/layout/bList2"/>
    <dgm:cxn modelId="{E2A35D1C-0CF4-4F88-9381-CC3B66D20A99}" type="presOf" srcId="{4B0813E1-4E02-41EE-B811-B097496B652A}" destId="{9CE6DB65-C55F-4E5E-828C-CEAB2E68B8BC}" srcOrd="0" destOrd="0" presId="urn:microsoft.com/office/officeart/2005/8/layout/bList2"/>
    <dgm:cxn modelId="{48E2D11D-F1D2-4929-A12C-23265A5BCB53}" type="presOf" srcId="{98244CA7-E377-438B-98C6-F407A2E69F6D}" destId="{27221213-203B-4C5C-98F4-620136822566}" srcOrd="0" destOrd="2" presId="urn:microsoft.com/office/officeart/2005/8/layout/bList2"/>
    <dgm:cxn modelId="{562C4021-5CBA-4058-AC1C-3DFF4F54D5C6}" type="presOf" srcId="{B728965B-4F5A-44EB-8C2B-CB9084B04164}" destId="{2558597A-A3EF-467A-BFFC-E2940757FBAC}" srcOrd="1" destOrd="0" presId="urn:microsoft.com/office/officeart/2005/8/layout/bList2"/>
    <dgm:cxn modelId="{646B8722-E033-4286-AD6B-E3DBF7A7C4D2}" srcId="{4283009E-841D-4235-A297-914944DB269B}" destId="{BD1FC8F3-7EA9-4155-A3C9-E0B7D8CB7380}" srcOrd="5" destOrd="0" parTransId="{28226C2B-01AF-4704-B9AF-85570E1232B8}" sibTransId="{80E42199-82C8-4FE2-9207-B7491921560E}"/>
    <dgm:cxn modelId="{D406B027-EE45-4229-87AA-360E36483947}" type="presOf" srcId="{93B9FD92-804D-43B6-83EE-BE578D0DF7DD}" destId="{9CE6DB65-C55F-4E5E-828C-CEAB2E68B8BC}" srcOrd="0" destOrd="2" presId="urn:microsoft.com/office/officeart/2005/8/layout/bList2"/>
    <dgm:cxn modelId="{3D70712B-DECE-4F64-931F-4F75C3DAEA17}" type="presOf" srcId="{9E41E503-EC86-4D3D-B573-1C520178D382}" destId="{658EBDD2-3A9D-4FC3-8BF1-DFB48133C955}" srcOrd="0" destOrd="1" presId="urn:microsoft.com/office/officeart/2005/8/layout/bList2"/>
    <dgm:cxn modelId="{5F6C1D2D-29B6-4950-B45B-E43A5E75CCDE}" srcId="{E46D9B60-BB03-479E-B21E-B766B1639D6D}" destId="{428B6246-291A-4210-8789-BBCCA0311ACC}" srcOrd="3" destOrd="0" parTransId="{0FC3C6D1-B1A6-4D4F-8E30-3689F28740FF}" sibTransId="{E9DACFCB-8DD7-4FE1-BC71-B44CA6D71B6E}"/>
    <dgm:cxn modelId="{C244352D-455A-43EE-8847-7FCF609D1046}" type="presOf" srcId="{CAFEC38B-2878-4213-A82E-BDBDA17DB957}" destId="{1607437C-92C7-48C9-B384-285DB05CE0EE}" srcOrd="0" destOrd="0" presId="urn:microsoft.com/office/officeart/2005/8/layout/bList2"/>
    <dgm:cxn modelId="{DE5C5736-6EA7-43CF-93CA-AABB312C548E}" type="presOf" srcId="{C6C2E0F8-20D0-4BC3-9F81-6D42FF541777}" destId="{27221213-203B-4C5C-98F4-620136822566}" srcOrd="0" destOrd="6" presId="urn:microsoft.com/office/officeart/2005/8/layout/bList2"/>
    <dgm:cxn modelId="{C129B437-5FC6-4384-A023-12574D40F480}" type="presOf" srcId="{4283009E-841D-4235-A297-914944DB269B}" destId="{EF108696-ADEC-453F-8052-B24E4D89E318}" srcOrd="0" destOrd="0" presId="urn:microsoft.com/office/officeart/2005/8/layout/bList2"/>
    <dgm:cxn modelId="{4F21C939-0360-4731-B6A2-371312C63F33}" srcId="{4283009E-841D-4235-A297-914944DB269B}" destId="{98244CA7-E377-438B-98C6-F407A2E69F6D}" srcOrd="2" destOrd="0" parTransId="{8FA9A42B-1408-48BB-B634-C3E5CACED08A}" sibTransId="{AEF0EBD5-3DAE-40B4-B1C6-1F9376BE8169}"/>
    <dgm:cxn modelId="{44DB493B-B2E4-4541-AEBE-8FF599BF467C}" srcId="{4283009E-841D-4235-A297-914944DB269B}" destId="{C6C2E0F8-20D0-4BC3-9F81-6D42FF541777}" srcOrd="6" destOrd="0" parTransId="{701636E9-AEAF-41EF-B88B-AABD59DC9036}" sibTransId="{8617A878-C211-4CD6-8235-A6F279F4283F}"/>
    <dgm:cxn modelId="{CFC5F740-0BED-4389-8640-7534AA493970}" type="presOf" srcId="{A9E34BC5-1FBD-4762-9DDC-871F5DB670E7}" destId="{658EBDD2-3A9D-4FC3-8BF1-DFB48133C955}" srcOrd="0" destOrd="0" presId="urn:microsoft.com/office/officeart/2005/8/layout/bList2"/>
    <dgm:cxn modelId="{EF14345E-8FC4-4C35-A624-E5B55D15351A}" srcId="{4283009E-841D-4235-A297-914944DB269B}" destId="{184D9661-D0A9-48FB-9FE4-C4D83EFB1F17}" srcOrd="1" destOrd="0" parTransId="{65D250A7-DC43-4546-B4BA-7FCAC330D7B6}" sibTransId="{98631863-BE4D-4692-ACEB-9DB46D651323}"/>
    <dgm:cxn modelId="{EB339A64-45CC-480A-AFA4-2528DF09307D}" type="presOf" srcId="{6CD6D807-08B2-4A5B-8712-F666C2166E2E}" destId="{27221213-203B-4C5C-98F4-620136822566}" srcOrd="0" destOrd="0" presId="urn:microsoft.com/office/officeart/2005/8/layout/bList2"/>
    <dgm:cxn modelId="{A065B866-BB8A-43DF-9501-8D40F198C4E8}" type="presOf" srcId="{575FA165-BB95-41BF-B9C6-59624C907645}" destId="{658EBDD2-3A9D-4FC3-8BF1-DFB48133C955}" srcOrd="0" destOrd="4" presId="urn:microsoft.com/office/officeart/2005/8/layout/bList2"/>
    <dgm:cxn modelId="{89475F50-CFD2-4C9A-A7CC-754A497CAAA4}" srcId="{C65E2F4A-4EF7-41E4-9683-DA5ED0AF32E9}" destId="{E46D9B60-BB03-479E-B21E-B766B1639D6D}" srcOrd="2" destOrd="0" parTransId="{8B09BC8E-0C98-435A-BEB4-87B640DCC8A2}" sibTransId="{58E32958-8A27-4736-AAE7-D6787AF3FF12}"/>
    <dgm:cxn modelId="{3D03D753-55F6-4747-958D-DF625FC2FF92}" type="presOf" srcId="{BD1FC8F3-7EA9-4155-A3C9-E0B7D8CB7380}" destId="{27221213-203B-4C5C-98F4-620136822566}" srcOrd="0" destOrd="5" presId="urn:microsoft.com/office/officeart/2005/8/layout/bList2"/>
    <dgm:cxn modelId="{58FEE657-28BC-4764-8217-005548744A2D}" type="presOf" srcId="{AEA6ED55-017D-4B5E-BB70-3D0804119A0B}" destId="{27221213-203B-4C5C-98F4-620136822566}" srcOrd="0" destOrd="3" presId="urn:microsoft.com/office/officeart/2005/8/layout/bList2"/>
    <dgm:cxn modelId="{66EBDB5A-E174-4A1F-84F2-2F6C388BE239}" srcId="{B728965B-4F5A-44EB-8C2B-CB9084B04164}" destId="{A9E34BC5-1FBD-4762-9DDC-871F5DB670E7}" srcOrd="0" destOrd="0" parTransId="{AF368399-0DEC-4D1D-AD84-5DE81D221E62}" sibTransId="{704A00DD-7DDE-4D4D-B421-8CA31C427DD7}"/>
    <dgm:cxn modelId="{C3B5607C-F0C6-4920-B0DD-4E59B033C0A2}" srcId="{B728965B-4F5A-44EB-8C2B-CB9084B04164}" destId="{575FA165-BB95-41BF-B9C6-59624C907645}" srcOrd="4" destOrd="0" parTransId="{F81B355B-F0D7-4F7C-973E-868F9049F8A6}" sibTransId="{8FB6856F-9496-497E-A6F9-E382F1F7AB6C}"/>
    <dgm:cxn modelId="{446E4288-39C3-43CB-8565-FBC46A9F00D8}" srcId="{E46D9B60-BB03-479E-B21E-B766B1639D6D}" destId="{4B0813E1-4E02-41EE-B811-B097496B652A}" srcOrd="0" destOrd="0" parTransId="{E94F6333-8F76-4FF1-B92B-AEEB974D49E2}" sibTransId="{A40C37BB-3B0C-4F64-9CBF-3F87C0EBC446}"/>
    <dgm:cxn modelId="{DF17958E-338F-44FF-95A0-776F8E94D7FB}" srcId="{E46D9B60-BB03-479E-B21E-B766B1639D6D}" destId="{B1BEB649-FA87-44AB-9EC0-2CD3E8816E39}" srcOrd="1" destOrd="0" parTransId="{52E9EFB5-0383-44BF-BB71-24CC5BD72803}" sibTransId="{F1EF9FCC-041E-4840-A745-0A8248C7ECE7}"/>
    <dgm:cxn modelId="{DA3DD091-074F-4155-BFFF-F0C142CCF250}" type="presOf" srcId="{E46D9B60-BB03-479E-B21E-B766B1639D6D}" destId="{2787D24B-F578-4A93-BED2-CAD5E47E236A}" srcOrd="1" destOrd="0" presId="urn:microsoft.com/office/officeart/2005/8/layout/bList2"/>
    <dgm:cxn modelId="{D826CE95-A017-401F-A485-CB4080BB4B8D}" type="presOf" srcId="{E46D9B60-BB03-479E-B21E-B766B1639D6D}" destId="{0108BAF2-FC64-4BD9-888B-42E6C5D36661}" srcOrd="0" destOrd="0" presId="urn:microsoft.com/office/officeart/2005/8/layout/bList2"/>
    <dgm:cxn modelId="{8C004CA3-D8B2-467B-9C34-D77CAE109004}" srcId="{B728965B-4F5A-44EB-8C2B-CB9084B04164}" destId="{232A69FE-96CF-41BA-9EED-67DED0159AA1}" srcOrd="2" destOrd="0" parTransId="{B56E5798-7E11-4BD0-9879-08FC0805302E}" sibTransId="{C6C4A841-E124-442E-BA83-E3202777BAC8}"/>
    <dgm:cxn modelId="{1E5FB0A4-04D9-469A-874B-63D25F4A1745}" type="presOf" srcId="{3C51130B-B292-4AB2-BD83-4E4FD5F24027}" destId="{658EBDD2-3A9D-4FC3-8BF1-DFB48133C955}" srcOrd="0" destOrd="3" presId="urn:microsoft.com/office/officeart/2005/8/layout/bList2"/>
    <dgm:cxn modelId="{7154FFA6-E247-441C-95D1-DB7794CF8E5F}" type="presOf" srcId="{428B6246-291A-4210-8789-BBCCA0311ACC}" destId="{9CE6DB65-C55F-4E5E-828C-CEAB2E68B8BC}" srcOrd="0" destOrd="3" presId="urn:microsoft.com/office/officeart/2005/8/layout/bList2"/>
    <dgm:cxn modelId="{B410E8A9-3073-4293-9109-59E55F516103}" srcId="{C65E2F4A-4EF7-41E4-9683-DA5ED0AF32E9}" destId="{4283009E-841D-4235-A297-914944DB269B}" srcOrd="0" destOrd="0" parTransId="{65D718C3-9C9D-4844-9CC0-5C2878BEF4A0}" sibTransId="{D4869272-2B5B-470A-BE98-AA3F817B45C8}"/>
    <dgm:cxn modelId="{DA84F3C1-4EB7-47A5-8E7B-8C095BA5E12C}" srcId="{4283009E-841D-4235-A297-914944DB269B}" destId="{6CD6D807-08B2-4A5B-8712-F666C2166E2E}" srcOrd="0" destOrd="0" parTransId="{0DC4FB5F-B3A8-43B6-9DFD-6EC917F8DD02}" sibTransId="{06C34C9F-5112-46B9-8976-5D5ABE3DB8C4}"/>
    <dgm:cxn modelId="{0AE033CB-D3D7-465C-8DCA-03D5784F9A09}" type="presOf" srcId="{4283009E-841D-4235-A297-914944DB269B}" destId="{3B790DBD-622D-4585-AD98-4FB0D2D9AEF3}" srcOrd="1" destOrd="0" presId="urn:microsoft.com/office/officeart/2005/8/layout/bList2"/>
    <dgm:cxn modelId="{2C388DD9-6F39-4247-978E-B002DC63C6E9}" srcId="{4283009E-841D-4235-A297-914944DB269B}" destId="{262D36E4-195A-41E2-8639-B826143C25BE}" srcOrd="4" destOrd="0" parTransId="{CBAA8CCA-BC45-44BF-BA8E-581530721011}" sibTransId="{0C5BFCE6-423E-4424-B79C-F497D1E6B929}"/>
    <dgm:cxn modelId="{C415ECDD-0B63-47BB-8C43-91F53E66CE16}" type="presOf" srcId="{C65E2F4A-4EF7-41E4-9683-DA5ED0AF32E9}" destId="{B249FF18-D6C9-4D08-AA29-93FCD9B718E2}" srcOrd="0" destOrd="0" presId="urn:microsoft.com/office/officeart/2005/8/layout/bList2"/>
    <dgm:cxn modelId="{D6C419DF-DF29-48C6-A87A-EC5A5F0C5081}" srcId="{4283009E-841D-4235-A297-914944DB269B}" destId="{AEA6ED55-017D-4B5E-BB70-3D0804119A0B}" srcOrd="3" destOrd="0" parTransId="{E9FA5509-3080-4168-8A04-7FA60A85F2A1}" sibTransId="{23125E6B-9FE7-44C8-8B84-31D230E4595A}"/>
    <dgm:cxn modelId="{0C9422E2-B780-4162-8F2E-8E4608F058D3}" srcId="{C65E2F4A-4EF7-41E4-9683-DA5ED0AF32E9}" destId="{B728965B-4F5A-44EB-8C2B-CB9084B04164}" srcOrd="1" destOrd="0" parTransId="{E0A5DABE-C9CA-44C5-97CE-2F38EE6CC43E}" sibTransId="{CAFEC38B-2878-4213-A82E-BDBDA17DB957}"/>
    <dgm:cxn modelId="{48DB9EE9-127B-4578-A7DB-9601F9BB61A0}" type="presOf" srcId="{262D36E4-195A-41E2-8639-B826143C25BE}" destId="{27221213-203B-4C5C-98F4-620136822566}" srcOrd="0" destOrd="4" presId="urn:microsoft.com/office/officeart/2005/8/layout/bList2"/>
    <dgm:cxn modelId="{7C2EFDEB-2D68-49C0-A7F3-F6BD31D02941}" srcId="{E46D9B60-BB03-479E-B21E-B766B1639D6D}" destId="{93B9FD92-804D-43B6-83EE-BE578D0DF7DD}" srcOrd="2" destOrd="0" parTransId="{82ACC5A6-DF0D-4BB9-B2D2-E3C07F3DE155}" sibTransId="{A58EC35C-F36F-4F77-979C-0233D428D3F3}"/>
    <dgm:cxn modelId="{6791B7EF-2E8E-4747-B5B3-FCED8054330B}" srcId="{B728965B-4F5A-44EB-8C2B-CB9084B04164}" destId="{3C51130B-B292-4AB2-BD83-4E4FD5F24027}" srcOrd="3" destOrd="0" parTransId="{82637E04-D903-4349-B91E-7C4CED1EB506}" sibTransId="{6BBE27EF-7B67-4E8B-813C-3146BAB4CC57}"/>
    <dgm:cxn modelId="{CD4A65F8-A62A-4838-85A2-4528ECE03CD1}" type="presOf" srcId="{D4869272-2B5B-470A-BE98-AA3F817B45C8}" destId="{CCDF2F1A-1BFC-4D9E-94F0-15ABBBBB03C9}" srcOrd="0" destOrd="0" presId="urn:microsoft.com/office/officeart/2005/8/layout/bList2"/>
    <dgm:cxn modelId="{B6D0A6FE-9652-4D8A-BFA7-5DF40B19A23C}" type="presOf" srcId="{184D9661-D0A9-48FB-9FE4-C4D83EFB1F17}" destId="{27221213-203B-4C5C-98F4-620136822566}" srcOrd="0" destOrd="1" presId="urn:microsoft.com/office/officeart/2005/8/layout/bList2"/>
    <dgm:cxn modelId="{A173706E-227A-4DC0-BDBF-93346D503611}" type="presParOf" srcId="{B249FF18-D6C9-4D08-AA29-93FCD9B718E2}" destId="{E03A3721-E37C-40F0-9F34-40F30D57BF82}" srcOrd="0" destOrd="0" presId="urn:microsoft.com/office/officeart/2005/8/layout/bList2"/>
    <dgm:cxn modelId="{5A1246E2-D884-4F39-B53D-49F940BC9C3F}" type="presParOf" srcId="{E03A3721-E37C-40F0-9F34-40F30D57BF82}" destId="{27221213-203B-4C5C-98F4-620136822566}" srcOrd="0" destOrd="0" presId="urn:microsoft.com/office/officeart/2005/8/layout/bList2"/>
    <dgm:cxn modelId="{945D21C6-2B05-416E-83FA-7C0880519051}" type="presParOf" srcId="{E03A3721-E37C-40F0-9F34-40F30D57BF82}" destId="{EF108696-ADEC-453F-8052-B24E4D89E318}" srcOrd="1" destOrd="0" presId="urn:microsoft.com/office/officeart/2005/8/layout/bList2"/>
    <dgm:cxn modelId="{C535536A-758E-4720-8905-B313228FA3D8}" type="presParOf" srcId="{E03A3721-E37C-40F0-9F34-40F30D57BF82}" destId="{3B790DBD-622D-4585-AD98-4FB0D2D9AEF3}" srcOrd="2" destOrd="0" presId="urn:microsoft.com/office/officeart/2005/8/layout/bList2"/>
    <dgm:cxn modelId="{4B620DB2-F519-4FE4-ABD8-C6D1805A33AB}" type="presParOf" srcId="{E03A3721-E37C-40F0-9F34-40F30D57BF82}" destId="{C39D8DB7-FC90-42D9-BB45-C57997CFF86E}" srcOrd="3" destOrd="0" presId="urn:microsoft.com/office/officeart/2005/8/layout/bList2"/>
    <dgm:cxn modelId="{D5DB3EC9-A5E4-46E9-9937-E10E77B4792E}" type="presParOf" srcId="{B249FF18-D6C9-4D08-AA29-93FCD9B718E2}" destId="{CCDF2F1A-1BFC-4D9E-94F0-15ABBBBB03C9}" srcOrd="1" destOrd="0" presId="urn:microsoft.com/office/officeart/2005/8/layout/bList2"/>
    <dgm:cxn modelId="{D8789782-EBBD-43D9-ABFD-7D4A6F7F19A4}" type="presParOf" srcId="{B249FF18-D6C9-4D08-AA29-93FCD9B718E2}" destId="{65B1CA62-6BCE-46CC-B0C9-94F159A78539}" srcOrd="2" destOrd="0" presId="urn:microsoft.com/office/officeart/2005/8/layout/bList2"/>
    <dgm:cxn modelId="{A9951185-1AD3-4530-ACC2-1263AD8350E5}" type="presParOf" srcId="{65B1CA62-6BCE-46CC-B0C9-94F159A78539}" destId="{658EBDD2-3A9D-4FC3-8BF1-DFB48133C955}" srcOrd="0" destOrd="0" presId="urn:microsoft.com/office/officeart/2005/8/layout/bList2"/>
    <dgm:cxn modelId="{2B090CBF-5D17-4FE2-B195-EAB0EBA16757}" type="presParOf" srcId="{65B1CA62-6BCE-46CC-B0C9-94F159A78539}" destId="{7DF19984-8D58-4EE4-9B87-91D47720F108}" srcOrd="1" destOrd="0" presId="urn:microsoft.com/office/officeart/2005/8/layout/bList2"/>
    <dgm:cxn modelId="{2474B348-4336-474E-803C-56A69485F5CB}" type="presParOf" srcId="{65B1CA62-6BCE-46CC-B0C9-94F159A78539}" destId="{2558597A-A3EF-467A-BFFC-E2940757FBAC}" srcOrd="2" destOrd="0" presId="urn:microsoft.com/office/officeart/2005/8/layout/bList2"/>
    <dgm:cxn modelId="{6266F4C6-0F54-4345-B0EF-434D3EBA718E}" type="presParOf" srcId="{65B1CA62-6BCE-46CC-B0C9-94F159A78539}" destId="{408A8C6B-3D2E-4E6A-8210-B2621635A71B}" srcOrd="3" destOrd="0" presId="urn:microsoft.com/office/officeart/2005/8/layout/bList2"/>
    <dgm:cxn modelId="{32EEAD20-E944-48B0-B195-07EC1445BFAC}" type="presParOf" srcId="{B249FF18-D6C9-4D08-AA29-93FCD9B718E2}" destId="{1607437C-92C7-48C9-B384-285DB05CE0EE}" srcOrd="3" destOrd="0" presId="urn:microsoft.com/office/officeart/2005/8/layout/bList2"/>
    <dgm:cxn modelId="{7EFDBEC1-26AC-44BB-953C-D02A34CC936A}" type="presParOf" srcId="{B249FF18-D6C9-4D08-AA29-93FCD9B718E2}" destId="{4DB4C9D3-164F-4D62-A08B-B4289B6AF4A2}" srcOrd="4" destOrd="0" presId="urn:microsoft.com/office/officeart/2005/8/layout/bList2"/>
    <dgm:cxn modelId="{F47F5361-B74F-4BDA-95A2-85C2FF0FA04B}" type="presParOf" srcId="{4DB4C9D3-164F-4D62-A08B-B4289B6AF4A2}" destId="{9CE6DB65-C55F-4E5E-828C-CEAB2E68B8BC}" srcOrd="0" destOrd="0" presId="urn:microsoft.com/office/officeart/2005/8/layout/bList2"/>
    <dgm:cxn modelId="{E30EAE36-2177-4800-9365-B8E0DA4050D4}" type="presParOf" srcId="{4DB4C9D3-164F-4D62-A08B-B4289B6AF4A2}" destId="{0108BAF2-FC64-4BD9-888B-42E6C5D36661}" srcOrd="1" destOrd="0" presId="urn:microsoft.com/office/officeart/2005/8/layout/bList2"/>
    <dgm:cxn modelId="{4D45EB8F-9C62-4438-AFA8-89502371D027}" type="presParOf" srcId="{4DB4C9D3-164F-4D62-A08B-B4289B6AF4A2}" destId="{2787D24B-F578-4A93-BED2-CAD5E47E236A}" srcOrd="2" destOrd="0" presId="urn:microsoft.com/office/officeart/2005/8/layout/bList2"/>
    <dgm:cxn modelId="{1444566E-0A01-4F99-AE37-CC4E48AD82E6}" type="presParOf" srcId="{4DB4C9D3-164F-4D62-A08B-B4289B6AF4A2}" destId="{6C2AB34D-BDF1-4B21-8682-DCDB7F79E2C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21213-203B-4C5C-98F4-620136822566}">
      <dsp:nvSpPr>
        <dsp:cNvPr id="0" name=""/>
        <dsp:cNvSpPr/>
      </dsp:nvSpPr>
      <dsp:spPr>
        <a:xfrm>
          <a:off x="0" y="116621"/>
          <a:ext cx="2335816" cy="36751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Цифровая лаборатория –Робототехника  </a:t>
          </a:r>
          <a:r>
            <a:rPr lang="ru-RU" sz="18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268, 074 руб.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Игровой строительный конструктор (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гига-лего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82,635 руб.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31" y="171352"/>
        <a:ext cx="2226354" cy="3620396"/>
      </dsp:txXfrm>
    </dsp:sp>
    <dsp:sp modelId="{3B790DBD-622D-4585-AD98-4FB0D2D9AEF3}">
      <dsp:nvSpPr>
        <dsp:cNvPr id="0" name=""/>
        <dsp:cNvSpPr/>
      </dsp:nvSpPr>
      <dsp:spPr>
        <a:xfrm>
          <a:off x="37606" y="539457"/>
          <a:ext cx="2308395" cy="681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Техническое направление</a:t>
          </a:r>
        </a:p>
      </dsp:txBody>
      <dsp:txXfrm>
        <a:off x="37606" y="539457"/>
        <a:ext cx="1625630" cy="681256"/>
      </dsp:txXfrm>
    </dsp:sp>
    <dsp:sp modelId="{C39D8DB7-FC90-42D9-BB45-C57997CFF86E}">
      <dsp:nvSpPr>
        <dsp:cNvPr id="0" name=""/>
        <dsp:cNvSpPr/>
      </dsp:nvSpPr>
      <dsp:spPr>
        <a:xfrm>
          <a:off x="1628548" y="460475"/>
          <a:ext cx="943461" cy="82722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EBDD2-3A9D-4FC3-8BF1-DFB48133C955}">
      <dsp:nvSpPr>
        <dsp:cNvPr id="0" name=""/>
        <dsp:cNvSpPr/>
      </dsp:nvSpPr>
      <dsp:spPr>
        <a:xfrm>
          <a:off x="2694865" y="186878"/>
          <a:ext cx="2171076" cy="361985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Комплект «Наука для дошколят» 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308,450 руб.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Мультимедийное оборудование, ноутбук 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185,900 руб.</a:t>
          </a:r>
        </a:p>
      </dsp:txBody>
      <dsp:txXfrm>
        <a:off x="2745736" y="237749"/>
        <a:ext cx="2069334" cy="3568980"/>
      </dsp:txXfrm>
    </dsp:sp>
    <dsp:sp modelId="{2558597A-A3EF-467A-BFFC-E2940757FBAC}">
      <dsp:nvSpPr>
        <dsp:cNvPr id="0" name=""/>
        <dsp:cNvSpPr/>
      </dsp:nvSpPr>
      <dsp:spPr>
        <a:xfrm>
          <a:off x="2623287" y="571885"/>
          <a:ext cx="2443867" cy="681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Исследовательское направление</a:t>
          </a:r>
        </a:p>
      </dsp:txBody>
      <dsp:txXfrm>
        <a:off x="2623287" y="571885"/>
        <a:ext cx="1721033" cy="681256"/>
      </dsp:txXfrm>
    </dsp:sp>
    <dsp:sp modelId="{408A8C6B-3D2E-4E6A-8210-B2621635A71B}">
      <dsp:nvSpPr>
        <dsp:cNvPr id="0" name=""/>
        <dsp:cNvSpPr/>
      </dsp:nvSpPr>
      <dsp:spPr>
        <a:xfrm>
          <a:off x="4391855" y="362580"/>
          <a:ext cx="907233" cy="84574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6DB65-C55F-4E5E-828C-CEAB2E68B8BC}">
      <dsp:nvSpPr>
        <dsp:cNvPr id="0" name=""/>
        <dsp:cNvSpPr/>
      </dsp:nvSpPr>
      <dsp:spPr>
        <a:xfrm>
          <a:off x="5323132" y="288947"/>
          <a:ext cx="2224921" cy="34150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65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Шахматы, шахматные доски 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16,587 руб.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Спортивное оборудование(тренажеры) 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100,00.руб. </a:t>
          </a:r>
        </a:p>
      </dsp:txBody>
      <dsp:txXfrm>
        <a:off x="5375265" y="341080"/>
        <a:ext cx="2120655" cy="3362944"/>
      </dsp:txXfrm>
    </dsp:sp>
    <dsp:sp modelId="{2787D24B-F578-4A93-BED2-CAD5E47E236A}">
      <dsp:nvSpPr>
        <dsp:cNvPr id="0" name=""/>
        <dsp:cNvSpPr/>
      </dsp:nvSpPr>
      <dsp:spPr>
        <a:xfrm>
          <a:off x="5337893" y="559840"/>
          <a:ext cx="2122389" cy="681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Спортивное направление</a:t>
          </a:r>
        </a:p>
      </dsp:txBody>
      <dsp:txXfrm>
        <a:off x="5337893" y="559840"/>
        <a:ext cx="1494640" cy="681256"/>
      </dsp:txXfrm>
    </dsp:sp>
    <dsp:sp modelId="{6C2AB34D-BDF1-4B21-8682-DCDB7F79E2CB}">
      <dsp:nvSpPr>
        <dsp:cNvPr id="0" name=""/>
        <dsp:cNvSpPr/>
      </dsp:nvSpPr>
      <dsp:spPr>
        <a:xfrm>
          <a:off x="6732951" y="566173"/>
          <a:ext cx="895890" cy="82026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9000" r="-19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5C6C2-A86B-4E2B-825A-5332EDA7889C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6E32D-D46D-4A98-A6D4-FC67F7F7C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8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EC26-B8AB-44FB-BA59-78885E7FD5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6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04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3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67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68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25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93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2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3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70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37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19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3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ADBFC-47D8-47E3-B5C6-CACBCDDF3D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CE870-D975-4DC0-8554-8991ED6DF1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4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7.jpeg"/><Relationship Id="rId7" Type="http://schemas.openxmlformats.org/officeDocument/2006/relationships/image" Target="../media/image71.jp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jpeg"/><Relationship Id="rId11" Type="http://schemas.openxmlformats.org/officeDocument/2006/relationships/image" Target="../media/image73.jpeg"/><Relationship Id="rId5" Type="http://schemas.openxmlformats.org/officeDocument/2006/relationships/image" Target="../media/image69.jpeg"/><Relationship Id="rId10" Type="http://schemas.openxmlformats.org/officeDocument/2006/relationships/image" Target="../media/image72.jpg"/><Relationship Id="rId4" Type="http://schemas.openxmlformats.org/officeDocument/2006/relationships/image" Target="../media/image68.jpeg"/><Relationship Id="rId9" Type="http://schemas.openxmlformats.org/officeDocument/2006/relationships/image" Target="../media/image6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jpg"/><Relationship Id="rId12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openxmlformats.org/officeDocument/2006/relationships/image" Target="../media/image35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99592" y="5401265"/>
            <a:ext cx="7175351" cy="179316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МАДОУ  д/с 29  </a:t>
            </a:r>
          </a:p>
          <a:p>
            <a:pPr marL="182880" indent="0" algn="ctr">
              <a:buNone/>
            </a:pPr>
            <a:r>
              <a:rPr lang="ru-RU" sz="2400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ШТЕБА АЛЛА ШУМАФОВНА</a:t>
            </a:r>
          </a:p>
        </p:txBody>
      </p:sp>
      <p:pic>
        <p:nvPicPr>
          <p:cNvPr id="5" name="Picture 2" descr="C:\Documents and Settings\Lanos\Рабочий стол\фото 29\Оформление к НГ 2017\IMG_9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r="5962"/>
          <a:stretch/>
        </p:blipFill>
        <p:spPr bwMode="auto">
          <a:xfrm>
            <a:off x="5394882" y="2564904"/>
            <a:ext cx="2835205" cy="2285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9860" y="392607"/>
            <a:ext cx="9024280" cy="179316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Общеразвивающего вида детский сад №29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Новороссийск</a:t>
            </a:r>
          </a:p>
          <a:p>
            <a:pPr marL="182880" indent="0" algn="ctr">
              <a:buFont typeface="Georgia" pitchFamily="18" charset="0"/>
              <a:buNone/>
            </a:pPr>
            <a:endParaRPr lang="ru-RU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4C48D7-D87C-4AF4-BB38-FF15B68BD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85774"/>
            <a:ext cx="4254542" cy="2836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049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8B5CD7-E75D-4EBC-A5D4-E48A85D45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64" y="1022180"/>
            <a:ext cx="974261" cy="129901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018" y="745212"/>
            <a:ext cx="7886700" cy="7640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Повышение профессиональной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компетентности педагогов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09BF73-082F-46D7-BC23-9F79AEADC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199" y="4232460"/>
            <a:ext cx="3032432" cy="1670374"/>
          </a:xfrm>
          <a:prstGeom prst="rect">
            <a:avLst/>
          </a:prstGeom>
        </p:spPr>
      </p:pic>
      <p:pic>
        <p:nvPicPr>
          <p:cNvPr id="8" name="Picture 2" descr="C:\Users\test1\Desktop\док-ты Нади\мо ШАХМАТЫ\IMG-20191125-WA0142.jpg">
            <a:extLst>
              <a:ext uri="{FF2B5EF4-FFF2-40B4-BE49-F238E27FC236}">
                <a16:creationId xmlns:a16="http://schemas.microsoft.com/office/drawing/2014/main" id="{FBAD9566-0CFC-406A-8853-605B271FC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3" t="9458" r="14311" b="12600"/>
          <a:stretch/>
        </p:blipFill>
        <p:spPr bwMode="auto">
          <a:xfrm>
            <a:off x="6660052" y="2619901"/>
            <a:ext cx="1640657" cy="144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164DBF-F2C7-41D1-9820-9828A682D8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9" y="1097376"/>
            <a:ext cx="917864" cy="1223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 r="13963"/>
          <a:stretch/>
        </p:blipFill>
        <p:spPr>
          <a:xfrm rot="5400000">
            <a:off x="3918261" y="4874827"/>
            <a:ext cx="1743539" cy="115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b="5834"/>
          <a:stretch/>
        </p:blipFill>
        <p:spPr>
          <a:xfrm>
            <a:off x="3856655" y="2224394"/>
            <a:ext cx="2358719" cy="169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8" t="11456"/>
          <a:stretch/>
        </p:blipFill>
        <p:spPr>
          <a:xfrm rot="16200000">
            <a:off x="234634" y="648862"/>
            <a:ext cx="1129522" cy="12347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" r="677"/>
          <a:stretch/>
        </p:blipFill>
        <p:spPr>
          <a:xfrm>
            <a:off x="989005" y="1293951"/>
            <a:ext cx="1354513" cy="9880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88" y="4065035"/>
            <a:ext cx="1249442" cy="166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10" y="1125948"/>
            <a:ext cx="974261" cy="12990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1" y="2925941"/>
            <a:ext cx="1652080" cy="22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8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782" y="5100806"/>
            <a:ext cx="1851822" cy="359505"/>
          </a:xfrm>
        </p:spPr>
        <p:txBody>
          <a:bodyPr>
            <a:normAutofit/>
          </a:bodyPr>
          <a:lstStyle/>
          <a:p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53" y="1025396"/>
            <a:ext cx="2141114" cy="2141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5" y="3102006"/>
            <a:ext cx="1478948" cy="1971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680" y="3788885"/>
            <a:ext cx="1609643" cy="1909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29" y="2468442"/>
            <a:ext cx="1624154" cy="2165538"/>
          </a:xfrm>
          <a:prstGeom prst="rect">
            <a:avLst/>
          </a:prstGeom>
        </p:spPr>
      </p:pic>
      <p:pic>
        <p:nvPicPr>
          <p:cNvPr id="10" name="Рисунок 7" descr="Изображение выглядит как занавеска, внутренний, стоит, п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3D09621-694B-45B7-8F87-06CFB3785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608" y="1904098"/>
            <a:ext cx="1611861" cy="2149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476608" y="4087972"/>
            <a:ext cx="1968217" cy="4666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10000"/>
              </a:lnSpc>
            </a:pPr>
            <a:r>
              <a:rPr lang="ru-RU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39428" y="3658790"/>
            <a:ext cx="2247848" cy="4311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ru-RU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011101" y="3166510"/>
            <a:ext cx="2247848" cy="4311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ru-RU" sz="21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006994" y="1025396"/>
            <a:ext cx="3708233" cy="7228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</a:t>
            </a:r>
          </a:p>
          <a:p>
            <a:pPr algn="ctr" defTabSz="685800"/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представления проекта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107531" y="4699764"/>
            <a:ext cx="1731554" cy="3310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10000"/>
              </a:lnSpc>
            </a:pPr>
            <a:r>
              <a:rPr lang="ru-RU" sz="1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109070" y="5021430"/>
            <a:ext cx="2145984" cy="357973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10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«Такие нужные хвосты»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65603" y="2370655"/>
            <a:ext cx="1478947" cy="6080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10000"/>
              </a:lnSpc>
            </a:pPr>
            <a:r>
              <a:rPr lang="ru-RU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Родион </a:t>
            </a:r>
            <a:r>
              <a:rPr lang="ru-RU" sz="15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Шевека</a:t>
            </a:r>
            <a:endParaRPr lang="ru-RU" sz="15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5692" y="1642007"/>
            <a:ext cx="2235036" cy="167627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2" y="1397689"/>
            <a:ext cx="848853" cy="1131804"/>
          </a:xfrm>
        </p:spPr>
      </p:pic>
    </p:spTree>
    <p:extLst>
      <p:ext uri="{BB962C8B-B14F-4D97-AF65-F5344CB8AC3E}">
        <p14:creationId xmlns:p14="http://schemas.microsoft.com/office/powerpoint/2010/main" val="3665368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136" y="893194"/>
            <a:ext cx="3680864" cy="994172"/>
          </a:xfrm>
        </p:spPr>
        <p:txBody>
          <a:bodyPr>
            <a:norm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внутри ДОУ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r="7684" b="4934"/>
          <a:stretch/>
        </p:blipFill>
        <p:spPr>
          <a:xfrm>
            <a:off x="3685725" y="1762902"/>
            <a:ext cx="2067684" cy="19236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C:\Users\test1\Desktop\док-ты Нади\мо ШАХМАТЫ\IMG-20191125-WA01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b="13801"/>
          <a:stretch/>
        </p:blipFill>
        <p:spPr bwMode="auto">
          <a:xfrm>
            <a:off x="870884" y="1546815"/>
            <a:ext cx="2008252" cy="16692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99" y="1362595"/>
            <a:ext cx="1528230" cy="20376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81" y="3582590"/>
            <a:ext cx="2441491" cy="18311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382630" y="5413708"/>
            <a:ext cx="2327478" cy="52683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«Я-исследователь»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3" y="3562104"/>
            <a:ext cx="2416149" cy="1812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83" y="4336450"/>
            <a:ext cx="1787570" cy="1340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485600" y="3748090"/>
            <a:ext cx="2486734" cy="52683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конструкторы, проектировщики»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39577" y="5393222"/>
            <a:ext cx="2487842" cy="52683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«Шахматный турнир»</a:t>
            </a:r>
          </a:p>
        </p:txBody>
      </p:sp>
    </p:spTree>
    <p:extLst>
      <p:ext uri="{BB962C8B-B14F-4D97-AF65-F5344CB8AC3E}">
        <p14:creationId xmlns:p14="http://schemas.microsoft.com/office/powerpoint/2010/main" val="3968852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78F39-7B03-4061-BA0B-8D25B44C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433" y="635132"/>
            <a:ext cx="5764479" cy="67037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вперед, только к победам!!!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0" y="4121810"/>
            <a:ext cx="1233122" cy="16441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2" y="1755491"/>
            <a:ext cx="1716966" cy="228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14" y="3714131"/>
            <a:ext cx="1566341" cy="2088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57" y="2086140"/>
            <a:ext cx="1182725" cy="1740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3" r="-1995"/>
          <a:stretch/>
        </p:blipFill>
        <p:spPr>
          <a:xfrm>
            <a:off x="6728253" y="1585546"/>
            <a:ext cx="1809252" cy="2741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6110207" y="3570777"/>
          <a:ext cx="1678549" cy="2375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8" imgW="5667363" imgH="8020022" progId="AcroExch.Document.11">
                  <p:embed/>
                </p:oleObj>
              </mc:Choice>
              <mc:Fallback>
                <p:oleObj name="Acrobat Document" r:id="rId8" imgW="5667363" imgH="8020022" progId="AcroExch.Document.11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10207" y="3570777"/>
                        <a:ext cx="1678549" cy="2375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8"/>
          <a:stretch/>
        </p:blipFill>
        <p:spPr>
          <a:xfrm>
            <a:off x="4572000" y="1678461"/>
            <a:ext cx="1538207" cy="2533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80" y="4121809"/>
            <a:ext cx="1233123" cy="164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2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5493C-DF8C-4693-9B83-DFFB09CC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r="5761"/>
          <a:stretch/>
        </p:blipFill>
        <p:spPr>
          <a:xfrm>
            <a:off x="395536" y="1599728"/>
            <a:ext cx="3331125" cy="249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3AA5AC-910C-4CC6-B16B-5209963159F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65" y="1585024"/>
            <a:ext cx="3331125" cy="249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955289-3714-41EE-B02B-AAB2A5B2C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51" y="2020760"/>
            <a:ext cx="1560522" cy="1269874"/>
          </a:xfrm>
          <a:prstGeom prst="rect">
            <a:avLst/>
          </a:prstGeom>
        </p:spPr>
      </p:pic>
      <p:sp>
        <p:nvSpPr>
          <p:cNvPr id="7" name="Подзаголовок 10">
            <a:extLst>
              <a:ext uri="{FF2B5EF4-FFF2-40B4-BE49-F238E27FC236}">
                <a16:creationId xmlns:a16="http://schemas.microsoft.com/office/drawing/2014/main" id="{C1C34B2F-8C3B-4342-889E-F83D356054FE}"/>
              </a:ext>
            </a:extLst>
          </p:cNvPr>
          <p:cNvSpPr txBox="1">
            <a:spLocks/>
          </p:cNvSpPr>
          <p:nvPr/>
        </p:nvSpPr>
        <p:spPr>
          <a:xfrm>
            <a:off x="107504" y="412034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в рамках преемственности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№29, МБОУ НОШ №11 и библиотеки №5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10">
            <a:extLst>
              <a:ext uri="{FF2B5EF4-FFF2-40B4-BE49-F238E27FC236}">
                <a16:creationId xmlns:a16="http://schemas.microsoft.com/office/drawing/2014/main" id="{6072D9E2-DE28-4E58-AB3A-41E59726B4CC}"/>
              </a:ext>
            </a:extLst>
          </p:cNvPr>
          <p:cNvSpPr txBox="1">
            <a:spLocks/>
          </p:cNvSpPr>
          <p:nvPr/>
        </p:nvSpPr>
        <p:spPr>
          <a:xfrm>
            <a:off x="69293" y="4797152"/>
            <a:ext cx="3331125" cy="6858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Д/С 29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10">
            <a:extLst>
              <a:ext uri="{FF2B5EF4-FFF2-40B4-BE49-F238E27FC236}">
                <a16:creationId xmlns:a16="http://schemas.microsoft.com/office/drawing/2014/main" id="{42DABF46-8BEB-408E-AD58-23E741BCF95D}"/>
              </a:ext>
            </a:extLst>
          </p:cNvPr>
          <p:cNvSpPr txBox="1">
            <a:spLocks/>
          </p:cNvSpPr>
          <p:nvPr/>
        </p:nvSpPr>
        <p:spPr>
          <a:xfrm>
            <a:off x="5897446" y="4797152"/>
            <a:ext cx="3331125" cy="6858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НОШ №11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06" y="3598876"/>
            <a:ext cx="3234614" cy="242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дзаголовок 10">
            <a:extLst>
              <a:ext uri="{FF2B5EF4-FFF2-40B4-BE49-F238E27FC236}">
                <a16:creationId xmlns:a16="http://schemas.microsoft.com/office/drawing/2014/main" id="{42DABF46-8BEB-408E-AD58-23E741BCF95D}"/>
              </a:ext>
            </a:extLst>
          </p:cNvPr>
          <p:cNvSpPr txBox="1">
            <a:spLocks/>
          </p:cNvSpPr>
          <p:nvPr/>
        </p:nvSpPr>
        <p:spPr>
          <a:xfrm>
            <a:off x="3013941" y="6196736"/>
            <a:ext cx="3331125" cy="6858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 №5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11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4EAA15-2FAF-4C6F-B754-905B2F2619EF}"/>
              </a:ext>
            </a:extLst>
          </p:cNvPr>
          <p:cNvSpPr/>
          <p:nvPr/>
        </p:nvSpPr>
        <p:spPr>
          <a:xfrm>
            <a:off x="441614" y="595751"/>
            <a:ext cx="8260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Естественное общение в режимных моментах</a:t>
            </a:r>
          </a:p>
          <a:p>
            <a:pPr algn="ctr"/>
            <a:r>
              <a:rPr lang="ru-RU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(школьники у нас в гостях)</a:t>
            </a:r>
          </a:p>
          <a:p>
            <a:pPr algn="ctr"/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C98875-5DE5-4C15-B860-26A210B41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35" y="3759816"/>
            <a:ext cx="2075687" cy="155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53AF02-0485-4B1B-92BF-1F0140C75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04" y="2381974"/>
            <a:ext cx="2161311" cy="1620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ECB4AB-6F0F-44E3-B149-8EBDCB057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3763" y="3556514"/>
            <a:ext cx="2161309" cy="162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D09AD1-AD57-421F-AD25-D4BC415B08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66" y="2111809"/>
            <a:ext cx="2070890" cy="155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868673-CFCF-4BAC-A7D0-9C122B9F86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05" y="2679422"/>
            <a:ext cx="2250112" cy="1687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0017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4EAA15-2FAF-4C6F-B754-905B2F2619EF}"/>
              </a:ext>
            </a:extLst>
          </p:cNvPr>
          <p:cNvSpPr/>
          <p:nvPr/>
        </p:nvSpPr>
        <p:spPr>
          <a:xfrm>
            <a:off x="456015" y="764704"/>
            <a:ext cx="82607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Мы юные исследователи</a:t>
            </a:r>
          </a:p>
          <a:p>
            <a:pPr lvl="0" algn="ctr"/>
            <a:r>
              <a:rPr lang="ru-RU" sz="21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(экскурсия дошколят в школу)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06362E-176F-4588-A01C-D772A1523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32856"/>
            <a:ext cx="2997875" cy="2248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829506-3F35-49A4-ABE9-0749F0826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5" y="3232989"/>
            <a:ext cx="2042401" cy="2679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E503BD-962E-4B89-8C22-BAA3155AF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07461"/>
            <a:ext cx="2770635" cy="2241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3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8003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</a:endParaRPr>
          </a:p>
        </p:txBody>
      </p:sp>
      <p:pic>
        <p:nvPicPr>
          <p:cNvPr id="7" name="Picture 2" descr="H:\29 фото\флешмоб\DSCN3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760640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20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D32FB3F2-383E-4367-A037-CE5DF8E25B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4707" r="8146"/>
          <a:stretch/>
        </p:blipFill>
        <p:spPr>
          <a:xfrm>
            <a:off x="5269752" y="2805496"/>
            <a:ext cx="1576499" cy="2265564"/>
          </a:xfrm>
        </p:spPr>
      </p:pic>
      <p:pic>
        <p:nvPicPr>
          <p:cNvPr id="4" name="Picture 2" descr="C:\Users\User\Downloads\Attachments_nvrparus@yandex.ru_2020-12-23_14-29-55\от рождения до школы.jpg">
            <a:extLst>
              <a:ext uri="{FF2B5EF4-FFF2-40B4-BE49-F238E27FC236}">
                <a16:creationId xmlns:a16="http://schemas.microsoft.com/office/drawing/2014/main" id="{825C5102-DF4F-49CC-BBA6-FDAE8E17F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4686" r="18514" b="6155"/>
          <a:stretch/>
        </p:blipFill>
        <p:spPr bwMode="auto">
          <a:xfrm>
            <a:off x="585553" y="2276872"/>
            <a:ext cx="2500447" cy="35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ownloads\Attachments_nvrparus@yandex.ru_2020-12-23_14-29-55\каплунова.jpg">
            <a:extLst>
              <a:ext uri="{FF2B5EF4-FFF2-40B4-BE49-F238E27FC236}">
                <a16:creationId xmlns:a16="http://schemas.microsoft.com/office/drawing/2014/main" id="{AB7FF480-B340-45E9-9839-6A896CC9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716" y="4500791"/>
            <a:ext cx="1849918" cy="165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User\Downloads\img20201225_14465325.jpg">
            <a:extLst>
              <a:ext uri="{FF2B5EF4-FFF2-40B4-BE49-F238E27FC236}">
                <a16:creationId xmlns:a16="http://schemas.microsoft.com/office/drawing/2014/main" id="{8DBF687C-E068-4CDD-A447-4304EE4E2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17911" r="15187" b="15876"/>
          <a:stretch/>
        </p:blipFill>
        <p:spPr bwMode="auto">
          <a:xfrm>
            <a:off x="3463268" y="1988841"/>
            <a:ext cx="1663724" cy="226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4">
            <a:extLst>
              <a:ext uri="{FF2B5EF4-FFF2-40B4-BE49-F238E27FC236}">
                <a16:creationId xmlns:a16="http://schemas.microsoft.com/office/drawing/2014/main" id="{1A1B4709-E179-4EB9-A444-AF3C500EB9EA}"/>
              </a:ext>
            </a:extLst>
          </p:cNvPr>
          <p:cNvGrpSpPr>
            <a:grpSpLocks/>
          </p:cNvGrpSpPr>
          <p:nvPr/>
        </p:nvGrpSpPr>
        <p:grpSpPr bwMode="auto">
          <a:xfrm>
            <a:off x="658793" y="790621"/>
            <a:ext cx="5270344" cy="776127"/>
            <a:chOff x="1440" y="924"/>
            <a:chExt cx="2688" cy="389"/>
          </a:xfrm>
        </p:grpSpPr>
        <p:grpSp>
          <p:nvGrpSpPr>
            <p:cNvPr id="8" name="Group 65">
              <a:extLst>
                <a:ext uri="{FF2B5EF4-FFF2-40B4-BE49-F238E27FC236}">
                  <a16:creationId xmlns:a16="http://schemas.microsoft.com/office/drawing/2014/main" id="{E55E808C-9AD2-45E5-8D6B-CEDB6386EA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924"/>
              <a:ext cx="2688" cy="389"/>
              <a:chOff x="1596" y="1167"/>
              <a:chExt cx="2448" cy="389"/>
            </a:xfrm>
          </p:grpSpPr>
          <p:sp>
            <p:nvSpPr>
              <p:cNvPr id="10" name="AutoShape 66">
                <a:extLst>
                  <a:ext uri="{FF2B5EF4-FFF2-40B4-BE49-F238E27FC236}">
                    <a16:creationId xmlns:a16="http://schemas.microsoft.com/office/drawing/2014/main" id="{D75C77D8-D710-43B4-A27D-B286EDFCA8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96" y="1167"/>
                <a:ext cx="2448" cy="38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>
                      <a:gamma/>
                      <a:tint val="33725"/>
                      <a:invGamma/>
                    </a:schemeClr>
                  </a:gs>
                  <a:gs pos="50000">
                    <a:schemeClr val="tx2">
                      <a:alpha val="89999"/>
                    </a:schemeClr>
                  </a:gs>
                  <a:gs pos="100000">
                    <a:schemeClr val="tx2">
                      <a:gamma/>
                      <a:tint val="33725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AutoShape 67">
                <a:extLst>
                  <a:ext uri="{FF2B5EF4-FFF2-40B4-BE49-F238E27FC236}">
                    <a16:creationId xmlns:a16="http://schemas.microsoft.com/office/drawing/2014/main" id="{87949327-4086-4316-AE5E-D01A67488E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32" y="1200"/>
                <a:ext cx="2371" cy="32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89999"/>
                    </a:schemeClr>
                  </a:gs>
                  <a:gs pos="5000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89999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68">
              <a:extLst>
                <a:ext uri="{FF2B5EF4-FFF2-40B4-BE49-F238E27FC236}">
                  <a16:creationId xmlns:a16="http://schemas.microsoft.com/office/drawing/2014/main" id="{7CE613CA-D4EC-4059-B69A-E29972A03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2" y="957"/>
              <a:ext cx="23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Образовательные программы 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ДОУ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09A749-DB94-4D32-BE16-1251CD03E6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4373" r="8142" b="4993"/>
          <a:stretch/>
        </p:blipFill>
        <p:spPr>
          <a:xfrm>
            <a:off x="6926262" y="3861048"/>
            <a:ext cx="1667656" cy="23965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4D3627-21E3-4AF1-86A2-A820E3E3C9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6819" r="3476" b="-471"/>
          <a:stretch/>
        </p:blipFill>
        <p:spPr>
          <a:xfrm rot="16200000">
            <a:off x="6591127" y="190325"/>
            <a:ext cx="1950381" cy="262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37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узел 12"/>
          <p:cNvSpPr/>
          <p:nvPr/>
        </p:nvSpPr>
        <p:spPr>
          <a:xfrm>
            <a:off x="3315392" y="996277"/>
            <a:ext cx="2796238" cy="2360663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668582" y="996277"/>
            <a:ext cx="2122330" cy="1752732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2008" y="1884428"/>
            <a:ext cx="4608512" cy="62873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81530" y="5373216"/>
            <a:ext cx="7175351" cy="179316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89409" y="3455461"/>
            <a:ext cx="2813314" cy="4970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62144" y="1207885"/>
            <a:ext cx="2808312" cy="4970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47833" y="1273169"/>
            <a:ext cx="2916105" cy="4970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  <a:p>
            <a:pPr marL="182880" indent="0" algn="ctr">
              <a:buFont typeface="Georgia" pitchFamily="18" charset="0"/>
              <a:buNone/>
            </a:pPr>
            <a:endParaRPr lang="ru-RU" sz="32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3073782" y="4069626"/>
            <a:ext cx="3311930" cy="9144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развития ребенка</a:t>
            </a: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46310" y="1932934"/>
            <a:ext cx="2447834" cy="9144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развития педагога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196" y="2936821"/>
            <a:ext cx="30295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Включенность семьи в ДОУ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и единство требований ДОУ и семьи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Стиль воспитания в семье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сообщество</a:t>
            </a: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6388935" y="1920395"/>
            <a:ext cx="2447834" cy="9144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развития педагога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48253" y="2902351"/>
            <a:ext cx="28957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стимулирования и мотивации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Мастерство и профессионализм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Сотрудничество, сотворчество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сообщество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14652" y="4984026"/>
            <a:ext cx="40458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специалистов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ситуация развития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образовательное пространство</a:t>
            </a:r>
          </a:p>
          <a:p>
            <a:pPr marL="182880" indent="0">
              <a:buFont typeface="Georgia" pitchFamily="18" charset="0"/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сообщество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79216" y="44705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развития МАДОУ 29</a:t>
            </a:r>
            <a:endParaRPr lang="ru-RU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7530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01" y="3852698"/>
            <a:ext cx="2068448" cy="289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966" y="28176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кадрами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6339"/>
            <a:ext cx="3917562" cy="261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49080"/>
            <a:ext cx="4392488" cy="247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869160"/>
            <a:ext cx="1296144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4B18753-2CA3-400A-9547-8C0AE5E78FE0}"/>
              </a:ext>
            </a:extLst>
          </p:cNvPr>
          <p:cNvSpPr txBox="1">
            <a:spLocks/>
          </p:cNvSpPr>
          <p:nvPr/>
        </p:nvSpPr>
        <p:spPr>
          <a:xfrm>
            <a:off x="4827714" y="1742733"/>
            <a:ext cx="2736304" cy="1975778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b="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marL="0" indent="0" algn="l">
              <a:buFont typeface="Georgia" pitchFamily="18" charset="0"/>
              <a:buNone/>
            </a:pP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60% - среднее профессиональное </a:t>
            </a:r>
          </a:p>
          <a:p>
            <a:pPr marL="0" indent="0" algn="l">
              <a:buFont typeface="Georgia" pitchFamily="18" charset="0"/>
              <a:buNone/>
            </a:pP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40% высшее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4B18753-2CA3-400A-9547-8C0AE5E78FE0}"/>
              </a:ext>
            </a:extLst>
          </p:cNvPr>
          <p:cNvSpPr txBox="1">
            <a:spLocks/>
          </p:cNvSpPr>
          <p:nvPr/>
        </p:nvSpPr>
        <p:spPr>
          <a:xfrm>
            <a:off x="6197620" y="3325286"/>
            <a:ext cx="2736304" cy="452421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b="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100% КПК</a:t>
            </a:r>
            <a:endParaRPr lang="ru-RU" sz="24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74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200" y="250986"/>
            <a:ext cx="873780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ООП «Детский сад 2100»</a:t>
            </a:r>
            <a:br>
              <a:rPr lang="ru-RU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:\МАДОУ 29\ООП ДО\программа 2100\отчет за первый год\20180613_194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7924" r="7457"/>
          <a:stretch/>
        </p:blipFill>
        <p:spPr bwMode="auto">
          <a:xfrm rot="5400000">
            <a:off x="3527613" y="4897919"/>
            <a:ext cx="1894948" cy="1501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:\МАДОУ 29\ООП ДО\программа 2100\отчет за первый год\20180613_194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6" y="2867371"/>
            <a:ext cx="2445101" cy="1833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:\МАДОУ 29\ООП ДО\программа 2100\отчет за первый год\20180613_194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97" y="4854994"/>
            <a:ext cx="2321535" cy="174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4B18753-2CA3-400A-9547-8C0AE5E78FE0}"/>
              </a:ext>
            </a:extLst>
          </p:cNvPr>
          <p:cNvSpPr txBox="1">
            <a:spLocks/>
          </p:cNvSpPr>
          <p:nvPr/>
        </p:nvSpPr>
        <p:spPr>
          <a:xfrm>
            <a:off x="203100" y="783541"/>
            <a:ext cx="8737800" cy="122413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Комплексное развитие ребенка, создание условий для успешной самореализации в результате создание целостной образовательной модели непрерывного обучения и воспитания детей.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87F84B8-37C3-4446-BC57-619A572E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41" y="2362779"/>
            <a:ext cx="1679816" cy="212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9658" y="2126708"/>
            <a:ext cx="1956942" cy="260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1996" y="4189178"/>
            <a:ext cx="2063115" cy="2750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1893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078" y="1988840"/>
            <a:ext cx="1868610" cy="245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5532"/>
            <a:ext cx="3096344" cy="238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" y="569564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«Детский сад 2100»                                                                       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гармоничное развитие личности ребенка</a:t>
            </a:r>
            <a:endParaRPr lang="ru-RU" sz="24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689" y="4212955"/>
            <a:ext cx="3046790" cy="23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b="2536"/>
          <a:stretch/>
        </p:blipFill>
        <p:spPr>
          <a:xfrm>
            <a:off x="5506305" y="1815561"/>
            <a:ext cx="3129520" cy="2009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8" y="4239957"/>
            <a:ext cx="2937492" cy="220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51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971600" y="114971"/>
            <a:ext cx="4969668" cy="448081"/>
            <a:chOff x="1440" y="924"/>
            <a:chExt cx="2688" cy="389"/>
          </a:xfrm>
        </p:grpSpPr>
        <p:grpSp>
          <p:nvGrpSpPr>
            <p:cNvPr id="8" name="Group 65"/>
            <p:cNvGrpSpPr>
              <a:grpSpLocks/>
            </p:cNvGrpSpPr>
            <p:nvPr/>
          </p:nvGrpSpPr>
          <p:grpSpPr bwMode="auto">
            <a:xfrm>
              <a:off x="1440" y="924"/>
              <a:ext cx="2688" cy="389"/>
              <a:chOff x="1596" y="1167"/>
              <a:chExt cx="2448" cy="389"/>
            </a:xfrm>
          </p:grpSpPr>
          <p:sp>
            <p:nvSpPr>
              <p:cNvPr id="10" name="AutoShape 66"/>
              <p:cNvSpPr>
                <a:spLocks noChangeArrowheads="1"/>
              </p:cNvSpPr>
              <p:nvPr/>
            </p:nvSpPr>
            <p:spPr bwMode="gray">
              <a:xfrm>
                <a:off x="1596" y="1167"/>
                <a:ext cx="2448" cy="38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>
                      <a:gamma/>
                      <a:tint val="33725"/>
                      <a:invGamma/>
                    </a:schemeClr>
                  </a:gs>
                  <a:gs pos="50000">
                    <a:schemeClr val="tx2">
                      <a:alpha val="89999"/>
                    </a:schemeClr>
                  </a:gs>
                  <a:gs pos="100000">
                    <a:schemeClr val="tx2">
                      <a:gamma/>
                      <a:tint val="33725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AutoShape 67"/>
              <p:cNvSpPr>
                <a:spLocks noChangeArrowheads="1"/>
              </p:cNvSpPr>
              <p:nvPr/>
            </p:nvSpPr>
            <p:spPr bwMode="gray">
              <a:xfrm>
                <a:off x="1632" y="1200"/>
                <a:ext cx="2371" cy="32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89999"/>
                    </a:schemeClr>
                  </a:gs>
                  <a:gs pos="5000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89999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" name="Rectangle 68"/>
            <p:cNvSpPr>
              <a:spLocks noChangeArrowheads="1"/>
            </p:cNvSpPr>
            <p:nvPr/>
          </p:nvSpPr>
          <p:spPr bwMode="auto">
            <a:xfrm>
              <a:off x="1662" y="1030"/>
              <a:ext cx="232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Дополнительное образование в ДОУ</a:t>
              </a:r>
            </a:p>
          </p:txBody>
        </p:sp>
      </p:grpSp>
      <p:grpSp>
        <p:nvGrpSpPr>
          <p:cNvPr id="12" name="Group 92"/>
          <p:cNvGrpSpPr>
            <a:grpSpLocks/>
          </p:cNvGrpSpPr>
          <p:nvPr/>
        </p:nvGrpSpPr>
        <p:grpSpPr bwMode="auto">
          <a:xfrm>
            <a:off x="164729" y="701540"/>
            <a:ext cx="3809538" cy="388953"/>
            <a:chOff x="1269" y="1296"/>
            <a:chExt cx="3193" cy="334"/>
          </a:xfrm>
        </p:grpSpPr>
        <p:sp>
          <p:nvSpPr>
            <p:cNvPr id="13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63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Математическое развитие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16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8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1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2" name="Group 93"/>
          <p:cNvGrpSpPr>
            <a:grpSpLocks/>
          </p:cNvGrpSpPr>
          <p:nvPr/>
        </p:nvGrpSpPr>
        <p:grpSpPr bwMode="auto">
          <a:xfrm>
            <a:off x="110667" y="1216484"/>
            <a:ext cx="3826192" cy="393739"/>
            <a:chOff x="1268" y="1776"/>
            <a:chExt cx="3194" cy="346"/>
          </a:xfrm>
        </p:grpSpPr>
        <p:sp>
          <p:nvSpPr>
            <p:cNvPr id="23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Обучение письму  и грамоте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26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8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1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7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32" name="Group 94"/>
          <p:cNvGrpSpPr>
            <a:grpSpLocks/>
          </p:cNvGrpSpPr>
          <p:nvPr/>
        </p:nvGrpSpPr>
        <p:grpSpPr bwMode="auto">
          <a:xfrm>
            <a:off x="75359" y="1721425"/>
            <a:ext cx="3877206" cy="402149"/>
            <a:chOff x="1270" y="2247"/>
            <a:chExt cx="3192" cy="345"/>
          </a:xfrm>
        </p:grpSpPr>
        <p:sp>
          <p:nvSpPr>
            <p:cNvPr id="33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Хореография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5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36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37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39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42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8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43" name="Group 95"/>
          <p:cNvGrpSpPr>
            <a:grpSpLocks/>
          </p:cNvGrpSpPr>
          <p:nvPr/>
        </p:nvGrpSpPr>
        <p:grpSpPr bwMode="auto">
          <a:xfrm>
            <a:off x="91528" y="2228603"/>
            <a:ext cx="3929224" cy="414257"/>
            <a:chOff x="1268" y="2727"/>
            <a:chExt cx="3194" cy="345"/>
          </a:xfrm>
        </p:grpSpPr>
        <p:sp>
          <p:nvSpPr>
            <p:cNvPr id="44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Text Box 41"/>
            <p:cNvSpPr txBox="1">
              <a:spLocks noChangeArrowheads="1"/>
            </p:cNvSpPr>
            <p:nvPr/>
          </p:nvSpPr>
          <p:spPr bwMode="gray">
            <a:xfrm>
              <a:off x="1525" y="2775"/>
              <a:ext cx="263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Арлекино (театр)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6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98"/>
              <a:chOff x="1414" y="2726"/>
              <a:chExt cx="266" cy="298"/>
            </a:xfrm>
          </p:grpSpPr>
          <p:sp>
            <p:nvSpPr>
              <p:cNvPr id="47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48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50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53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9" name="Text Box 84"/>
              <p:cNvSpPr txBox="1">
                <a:spLocks noChangeArrowheads="1"/>
              </p:cNvSpPr>
              <p:nvPr/>
            </p:nvSpPr>
            <p:spPr bwMode="gray">
              <a:xfrm>
                <a:off x="1440" y="274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54" name="Group 96"/>
          <p:cNvGrpSpPr>
            <a:grpSpLocks/>
          </p:cNvGrpSpPr>
          <p:nvPr/>
        </p:nvGrpSpPr>
        <p:grpSpPr bwMode="auto">
          <a:xfrm>
            <a:off x="123513" y="2747503"/>
            <a:ext cx="3894530" cy="390841"/>
            <a:chOff x="1268" y="3207"/>
            <a:chExt cx="3190" cy="370"/>
          </a:xfrm>
        </p:grpSpPr>
        <p:sp>
          <p:nvSpPr>
            <p:cNvPr id="55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Text Box 52"/>
            <p:cNvSpPr txBox="1">
              <a:spLocks noChangeArrowheads="1"/>
            </p:cNvSpPr>
            <p:nvPr/>
          </p:nvSpPr>
          <p:spPr bwMode="gray">
            <a:xfrm>
              <a:off x="1577" y="3246"/>
              <a:ext cx="2633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До-Ре-Ми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7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323"/>
              <a:chOff x="1414" y="3206"/>
              <a:chExt cx="266" cy="323"/>
            </a:xfrm>
          </p:grpSpPr>
          <p:grpSp>
            <p:nvGrpSpPr>
              <p:cNvPr id="58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60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63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9" name="Text Box 91"/>
              <p:cNvSpPr txBox="1">
                <a:spLocks noChangeArrowheads="1"/>
              </p:cNvSpPr>
              <p:nvPr/>
            </p:nvSpPr>
            <p:spPr bwMode="gray">
              <a:xfrm>
                <a:off x="1453" y="3222"/>
                <a:ext cx="183" cy="3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4" name="Group 93"/>
          <p:cNvGrpSpPr>
            <a:grpSpLocks/>
          </p:cNvGrpSpPr>
          <p:nvPr/>
        </p:nvGrpSpPr>
        <p:grpSpPr bwMode="auto">
          <a:xfrm>
            <a:off x="83177" y="3243489"/>
            <a:ext cx="3906555" cy="362613"/>
            <a:chOff x="1268" y="1776"/>
            <a:chExt cx="3194" cy="346"/>
          </a:xfrm>
        </p:grpSpPr>
        <p:sp>
          <p:nvSpPr>
            <p:cNvPr id="6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83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Путешествие по песочной стране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7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68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70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1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73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9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22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6</a:t>
                </a:r>
              </a:p>
            </p:txBody>
          </p:sp>
        </p:grpSp>
      </p:grpSp>
      <p:grpSp>
        <p:nvGrpSpPr>
          <p:cNvPr id="74" name="Group 94"/>
          <p:cNvGrpSpPr>
            <a:grpSpLocks/>
          </p:cNvGrpSpPr>
          <p:nvPr/>
        </p:nvGrpSpPr>
        <p:grpSpPr bwMode="auto">
          <a:xfrm>
            <a:off x="112311" y="3731811"/>
            <a:ext cx="3914373" cy="368635"/>
            <a:chOff x="1270" y="2247"/>
            <a:chExt cx="3192" cy="345"/>
          </a:xfrm>
        </p:grpSpPr>
        <p:sp>
          <p:nvSpPr>
            <p:cNvPr id="75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76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Тестопластика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78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79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81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2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3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84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0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217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7</a:t>
                </a:r>
              </a:p>
            </p:txBody>
          </p:sp>
        </p:grpSp>
      </p:grpSp>
      <p:grpSp>
        <p:nvGrpSpPr>
          <p:cNvPr id="85" name="Group 95"/>
          <p:cNvGrpSpPr>
            <a:grpSpLocks/>
          </p:cNvGrpSpPr>
          <p:nvPr/>
        </p:nvGrpSpPr>
        <p:grpSpPr bwMode="auto">
          <a:xfrm>
            <a:off x="146768" y="4197772"/>
            <a:ext cx="4217799" cy="376936"/>
            <a:chOff x="1268" y="2727"/>
            <a:chExt cx="3441" cy="345"/>
          </a:xfrm>
        </p:grpSpPr>
        <p:sp>
          <p:nvSpPr>
            <p:cNvPr id="86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87" name="Text Box 41"/>
            <p:cNvSpPr txBox="1">
              <a:spLocks noChangeArrowheads="1"/>
            </p:cNvSpPr>
            <p:nvPr/>
          </p:nvSpPr>
          <p:spPr bwMode="gray">
            <a:xfrm>
              <a:off x="1589" y="2756"/>
              <a:ext cx="3120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Вокал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8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98"/>
              <a:chOff x="1414" y="2726"/>
              <a:chExt cx="266" cy="298"/>
            </a:xfrm>
          </p:grpSpPr>
          <p:sp>
            <p:nvSpPr>
              <p:cNvPr id="89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90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92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3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95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1" name="Text Box 84"/>
              <p:cNvSpPr txBox="1">
                <a:spLocks noChangeArrowheads="1"/>
              </p:cNvSpPr>
              <p:nvPr/>
            </p:nvSpPr>
            <p:spPr bwMode="gray">
              <a:xfrm>
                <a:off x="1440" y="2742"/>
                <a:ext cx="219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96" name="Group 96"/>
          <p:cNvGrpSpPr>
            <a:grpSpLocks/>
          </p:cNvGrpSpPr>
          <p:nvPr/>
        </p:nvGrpSpPr>
        <p:grpSpPr bwMode="auto">
          <a:xfrm>
            <a:off x="161275" y="4627151"/>
            <a:ext cx="3900531" cy="419213"/>
            <a:chOff x="1268" y="3170"/>
            <a:chExt cx="3190" cy="382"/>
          </a:xfrm>
        </p:grpSpPr>
        <p:sp>
          <p:nvSpPr>
            <p:cNvPr id="97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Text Box 52"/>
            <p:cNvSpPr txBox="1">
              <a:spLocks noChangeArrowheads="1"/>
            </p:cNvSpPr>
            <p:nvPr/>
          </p:nvSpPr>
          <p:spPr bwMode="gray">
            <a:xfrm>
              <a:off x="1572" y="3170"/>
              <a:ext cx="27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Робототехника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9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298"/>
              <a:chOff x="1414" y="3206"/>
              <a:chExt cx="266" cy="298"/>
            </a:xfrm>
          </p:grpSpPr>
          <p:grpSp>
            <p:nvGrpSpPr>
              <p:cNvPr id="100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102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05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1" name="Text Box 91"/>
              <p:cNvSpPr txBox="1">
                <a:spLocks noChangeArrowheads="1"/>
              </p:cNvSpPr>
              <p:nvPr/>
            </p:nvSpPr>
            <p:spPr bwMode="gray">
              <a:xfrm>
                <a:off x="1440" y="3222"/>
                <a:ext cx="21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9</a:t>
                </a:r>
              </a:p>
            </p:txBody>
          </p:sp>
        </p:grpSp>
      </p:grpSp>
      <p:grpSp>
        <p:nvGrpSpPr>
          <p:cNvPr id="112" name="Group 96"/>
          <p:cNvGrpSpPr>
            <a:grpSpLocks/>
          </p:cNvGrpSpPr>
          <p:nvPr/>
        </p:nvGrpSpPr>
        <p:grpSpPr bwMode="auto">
          <a:xfrm>
            <a:off x="202971" y="6156460"/>
            <a:ext cx="3881236" cy="437599"/>
            <a:chOff x="1268" y="3207"/>
            <a:chExt cx="3190" cy="406"/>
          </a:xfrm>
        </p:grpSpPr>
        <p:sp>
          <p:nvSpPr>
            <p:cNvPr id="113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14" name="Text Box 52"/>
            <p:cNvSpPr txBox="1">
              <a:spLocks noChangeArrowheads="1"/>
            </p:cNvSpPr>
            <p:nvPr/>
          </p:nvSpPr>
          <p:spPr bwMode="gray">
            <a:xfrm>
              <a:off x="1667" y="3232"/>
              <a:ext cx="2458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Шахматы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5" name="Group 85"/>
            <p:cNvGrpSpPr>
              <a:grpSpLocks/>
            </p:cNvGrpSpPr>
            <p:nvPr/>
          </p:nvGrpSpPr>
          <p:grpSpPr bwMode="auto">
            <a:xfrm>
              <a:off x="1268" y="3254"/>
              <a:ext cx="409" cy="359"/>
              <a:chOff x="1414" y="3206"/>
              <a:chExt cx="409" cy="359"/>
            </a:xfrm>
          </p:grpSpPr>
          <p:grpSp>
            <p:nvGrpSpPr>
              <p:cNvPr id="116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118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9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0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21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7" name="Text Box 91"/>
              <p:cNvSpPr txBox="1">
                <a:spLocks noChangeArrowheads="1"/>
              </p:cNvSpPr>
              <p:nvPr/>
            </p:nvSpPr>
            <p:spPr bwMode="gray">
              <a:xfrm>
                <a:off x="1420" y="3222"/>
                <a:ext cx="403" cy="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rgbClr val="FFFFFF"/>
                    </a:solidFill>
                  </a:rPr>
                  <a:t>12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2" name="Group 96"/>
          <p:cNvGrpSpPr>
            <a:grpSpLocks/>
          </p:cNvGrpSpPr>
          <p:nvPr/>
        </p:nvGrpSpPr>
        <p:grpSpPr bwMode="auto">
          <a:xfrm>
            <a:off x="4683483" y="4591192"/>
            <a:ext cx="3824334" cy="441785"/>
            <a:chOff x="1268" y="3207"/>
            <a:chExt cx="3190" cy="386"/>
          </a:xfrm>
        </p:grpSpPr>
        <p:sp>
          <p:nvSpPr>
            <p:cNvPr id="123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" name="Text Box 52"/>
            <p:cNvSpPr txBox="1">
              <a:spLocks noChangeArrowheads="1"/>
            </p:cNvSpPr>
            <p:nvPr/>
          </p:nvSpPr>
          <p:spPr bwMode="gray">
            <a:xfrm>
              <a:off x="1583" y="3244"/>
              <a:ext cx="2633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Футбол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5" name="Group 85"/>
            <p:cNvGrpSpPr>
              <a:grpSpLocks/>
            </p:cNvGrpSpPr>
            <p:nvPr/>
          </p:nvGrpSpPr>
          <p:grpSpPr bwMode="auto">
            <a:xfrm>
              <a:off x="1268" y="3254"/>
              <a:ext cx="409" cy="339"/>
              <a:chOff x="1414" y="3206"/>
              <a:chExt cx="409" cy="339"/>
            </a:xfrm>
          </p:grpSpPr>
          <p:grpSp>
            <p:nvGrpSpPr>
              <p:cNvPr id="126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128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9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0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1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7" name="Text Box 91"/>
              <p:cNvSpPr txBox="1">
                <a:spLocks noChangeArrowheads="1"/>
              </p:cNvSpPr>
              <p:nvPr/>
            </p:nvSpPr>
            <p:spPr bwMode="gray">
              <a:xfrm>
                <a:off x="1420" y="3222"/>
                <a:ext cx="403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  <a:r>
                  <a:rPr lang="ru-RU" b="1" dirty="0">
                    <a:solidFill>
                      <a:srgbClr val="FFFFFF"/>
                    </a:solidFill>
                  </a:rPr>
                  <a:t>4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32" name="Group 96">
            <a:extLst>
              <a:ext uri="{FF2B5EF4-FFF2-40B4-BE49-F238E27FC236}">
                <a16:creationId xmlns:a16="http://schemas.microsoft.com/office/drawing/2014/main" id="{B114516A-0D58-443C-B438-3766D598D745}"/>
              </a:ext>
            </a:extLst>
          </p:cNvPr>
          <p:cNvGrpSpPr>
            <a:grpSpLocks/>
          </p:cNvGrpSpPr>
          <p:nvPr/>
        </p:nvGrpSpPr>
        <p:grpSpPr bwMode="auto">
          <a:xfrm>
            <a:off x="4622579" y="4146074"/>
            <a:ext cx="3824334" cy="396787"/>
            <a:chOff x="1241" y="3207"/>
            <a:chExt cx="3217" cy="367"/>
          </a:xfrm>
        </p:grpSpPr>
        <p:sp>
          <p:nvSpPr>
            <p:cNvPr id="133" name="AutoShape 43">
              <a:extLst>
                <a:ext uri="{FF2B5EF4-FFF2-40B4-BE49-F238E27FC236}">
                  <a16:creationId xmlns:a16="http://schemas.microsoft.com/office/drawing/2014/main" id="{65E514D4-4FD0-406D-86C8-8D1F284756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79" y="3207"/>
              <a:ext cx="2879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34" name="Text Box 52">
              <a:extLst>
                <a:ext uri="{FF2B5EF4-FFF2-40B4-BE49-F238E27FC236}">
                  <a16:creationId xmlns:a16="http://schemas.microsoft.com/office/drawing/2014/main" id="{8F0A610A-B13C-49DF-A23E-7E43D1A68A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7" y="3232"/>
              <a:ext cx="2633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Английский язык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5" name="Group 85">
              <a:extLst>
                <a:ext uri="{FF2B5EF4-FFF2-40B4-BE49-F238E27FC236}">
                  <a16:creationId xmlns:a16="http://schemas.microsoft.com/office/drawing/2014/main" id="{3B296D54-F4C8-4842-BD7D-4BEB56296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1" y="3232"/>
              <a:ext cx="393" cy="342"/>
              <a:chOff x="1387" y="3184"/>
              <a:chExt cx="393" cy="342"/>
            </a:xfrm>
          </p:grpSpPr>
          <p:grpSp>
            <p:nvGrpSpPr>
              <p:cNvPr id="136" name="Group 86">
                <a:extLst>
                  <a:ext uri="{FF2B5EF4-FFF2-40B4-BE49-F238E27FC236}">
                    <a16:creationId xmlns:a16="http://schemas.microsoft.com/office/drawing/2014/main" id="{D211324F-1BF0-4323-BDC6-AEAD70BE5E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138" name="Picture 87" descr="Picture2">
                  <a:extLst>
                    <a:ext uri="{FF2B5EF4-FFF2-40B4-BE49-F238E27FC236}">
                      <a16:creationId xmlns:a16="http://schemas.microsoft.com/office/drawing/2014/main" id="{8D06DF0C-923D-4D73-94B7-62783A67F6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9" name="Oval 88">
                  <a:extLst>
                    <a:ext uri="{FF2B5EF4-FFF2-40B4-BE49-F238E27FC236}">
                      <a16:creationId xmlns:a16="http://schemas.microsoft.com/office/drawing/2014/main" id="{0BF75579-1C85-4648-8ADE-964575A126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0" name="Oval 89">
                  <a:extLst>
                    <a:ext uri="{FF2B5EF4-FFF2-40B4-BE49-F238E27FC236}">
                      <a16:creationId xmlns:a16="http://schemas.microsoft.com/office/drawing/2014/main" id="{4B7EF5D9-4B87-411A-9488-1C80436B7E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41" name="Picture 90" descr="Picture1">
                  <a:extLst>
                    <a:ext uri="{FF2B5EF4-FFF2-40B4-BE49-F238E27FC236}">
                      <a16:creationId xmlns:a16="http://schemas.microsoft.com/office/drawing/2014/main" id="{46DF8998-AF98-4868-87E0-3BB4424A9D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37" name="Text Box 91">
                <a:extLst>
                  <a:ext uri="{FF2B5EF4-FFF2-40B4-BE49-F238E27FC236}">
                    <a16:creationId xmlns:a16="http://schemas.microsoft.com/office/drawing/2014/main" id="{7DB2827C-DD98-4489-9B4A-9D3288662F4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87" y="3184"/>
                <a:ext cx="393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  <a:r>
                  <a:rPr lang="ru-RU" b="1" dirty="0">
                    <a:solidFill>
                      <a:srgbClr val="FFFFFF"/>
                    </a:solidFill>
                  </a:rPr>
                  <a:t>3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42" name="Group 96">
            <a:extLst>
              <a:ext uri="{FF2B5EF4-FFF2-40B4-BE49-F238E27FC236}">
                <a16:creationId xmlns:a16="http://schemas.microsoft.com/office/drawing/2014/main" id="{DE5D0BB8-4DAB-4CE5-B6BF-C25CF9746F11}"/>
              </a:ext>
            </a:extLst>
          </p:cNvPr>
          <p:cNvGrpSpPr>
            <a:grpSpLocks/>
          </p:cNvGrpSpPr>
          <p:nvPr/>
        </p:nvGrpSpPr>
        <p:grpSpPr bwMode="auto">
          <a:xfrm>
            <a:off x="4706667" y="5062443"/>
            <a:ext cx="3855570" cy="460433"/>
            <a:chOff x="1268" y="3207"/>
            <a:chExt cx="3190" cy="357"/>
          </a:xfrm>
        </p:grpSpPr>
        <p:sp>
          <p:nvSpPr>
            <p:cNvPr id="143" name="AutoShape 43">
              <a:extLst>
                <a:ext uri="{FF2B5EF4-FFF2-40B4-BE49-F238E27FC236}">
                  <a16:creationId xmlns:a16="http://schemas.microsoft.com/office/drawing/2014/main" id="{FEDAE090-5431-4155-8FC7-D17593A6FE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" name="Text Box 52">
              <a:extLst>
                <a:ext uri="{FF2B5EF4-FFF2-40B4-BE49-F238E27FC236}">
                  <a16:creationId xmlns:a16="http://schemas.microsoft.com/office/drawing/2014/main" id="{E785D9A7-8C16-413A-B8EF-21B06D781AA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7" y="3232"/>
              <a:ext cx="263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Здоровейка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5" name="Group 85">
              <a:extLst>
                <a:ext uri="{FF2B5EF4-FFF2-40B4-BE49-F238E27FC236}">
                  <a16:creationId xmlns:a16="http://schemas.microsoft.com/office/drawing/2014/main" id="{0A4B818D-00E4-4350-80F7-B520AD7991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8" y="3254"/>
              <a:ext cx="429" cy="310"/>
              <a:chOff x="1414" y="3206"/>
              <a:chExt cx="429" cy="310"/>
            </a:xfrm>
          </p:grpSpPr>
          <p:grpSp>
            <p:nvGrpSpPr>
              <p:cNvPr id="146" name="Group 86">
                <a:extLst>
                  <a:ext uri="{FF2B5EF4-FFF2-40B4-BE49-F238E27FC236}">
                    <a16:creationId xmlns:a16="http://schemas.microsoft.com/office/drawing/2014/main" id="{2AFC2965-6FFD-4D66-8784-F150846E9D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148" name="Picture 87" descr="Picture2">
                  <a:extLst>
                    <a:ext uri="{FF2B5EF4-FFF2-40B4-BE49-F238E27FC236}">
                      <a16:creationId xmlns:a16="http://schemas.microsoft.com/office/drawing/2014/main" id="{6C733774-C86F-43DC-9CFD-BA684A7B80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9" name="Oval 88">
                  <a:extLst>
                    <a:ext uri="{FF2B5EF4-FFF2-40B4-BE49-F238E27FC236}">
                      <a16:creationId xmlns:a16="http://schemas.microsoft.com/office/drawing/2014/main" id="{58099558-254F-4AF7-A1A0-F86727B38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0" name="Oval 89">
                  <a:extLst>
                    <a:ext uri="{FF2B5EF4-FFF2-40B4-BE49-F238E27FC236}">
                      <a16:creationId xmlns:a16="http://schemas.microsoft.com/office/drawing/2014/main" id="{1AA4FDC9-8A30-4722-B885-D7EA5C53B8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51" name="Picture 90" descr="Picture1">
                  <a:extLst>
                    <a:ext uri="{FF2B5EF4-FFF2-40B4-BE49-F238E27FC236}">
                      <a16:creationId xmlns:a16="http://schemas.microsoft.com/office/drawing/2014/main" id="{5BF1F97A-BCCE-45EA-BCFB-A2A39B24B2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7" name="Text Box 91">
                <a:extLst>
                  <a:ext uri="{FF2B5EF4-FFF2-40B4-BE49-F238E27FC236}">
                    <a16:creationId xmlns:a16="http://schemas.microsoft.com/office/drawing/2014/main" id="{2047835F-596D-450C-A296-899AE984591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20" y="3222"/>
                <a:ext cx="423" cy="2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  <a:r>
                  <a:rPr lang="ru-RU" b="1" dirty="0">
                    <a:solidFill>
                      <a:srgbClr val="FFFFFF"/>
                    </a:solidFill>
                  </a:rPr>
                  <a:t>5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53" name="Group 96">
            <a:extLst>
              <a:ext uri="{FF2B5EF4-FFF2-40B4-BE49-F238E27FC236}">
                <a16:creationId xmlns:a16="http://schemas.microsoft.com/office/drawing/2014/main" id="{CC6937F3-E056-4C03-8D94-61BE84EC7EDE}"/>
              </a:ext>
            </a:extLst>
          </p:cNvPr>
          <p:cNvGrpSpPr>
            <a:grpSpLocks/>
          </p:cNvGrpSpPr>
          <p:nvPr/>
        </p:nvGrpSpPr>
        <p:grpSpPr bwMode="auto">
          <a:xfrm>
            <a:off x="4683483" y="5611863"/>
            <a:ext cx="3855570" cy="445094"/>
            <a:chOff x="1268" y="3207"/>
            <a:chExt cx="3190" cy="368"/>
          </a:xfrm>
        </p:grpSpPr>
        <p:sp>
          <p:nvSpPr>
            <p:cNvPr id="154" name="AutoShape 43">
              <a:extLst>
                <a:ext uri="{FF2B5EF4-FFF2-40B4-BE49-F238E27FC236}">
                  <a16:creationId xmlns:a16="http://schemas.microsoft.com/office/drawing/2014/main" id="{BD94E286-5FD5-4D90-A645-4A828E3545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55" name="Text Box 52">
              <a:extLst>
                <a:ext uri="{FF2B5EF4-FFF2-40B4-BE49-F238E27FC236}">
                  <a16:creationId xmlns:a16="http://schemas.microsoft.com/office/drawing/2014/main" id="{8580B0DE-3C22-4EE3-BD89-CBC8699B2E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7" y="3232"/>
              <a:ext cx="263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Логоритмика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6" name="Group 85">
              <a:extLst>
                <a:ext uri="{FF2B5EF4-FFF2-40B4-BE49-F238E27FC236}">
                  <a16:creationId xmlns:a16="http://schemas.microsoft.com/office/drawing/2014/main" id="{30AF75CB-BB61-47EC-8D23-63553DC19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8" y="3254"/>
              <a:ext cx="429" cy="321"/>
              <a:chOff x="1414" y="3206"/>
              <a:chExt cx="429" cy="321"/>
            </a:xfrm>
          </p:grpSpPr>
          <p:grpSp>
            <p:nvGrpSpPr>
              <p:cNvPr id="157" name="Group 86">
                <a:extLst>
                  <a:ext uri="{FF2B5EF4-FFF2-40B4-BE49-F238E27FC236}">
                    <a16:creationId xmlns:a16="http://schemas.microsoft.com/office/drawing/2014/main" id="{E631742F-18B8-4AE5-AAE2-745344EC80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159" name="Picture 87" descr="Picture2">
                  <a:extLst>
                    <a:ext uri="{FF2B5EF4-FFF2-40B4-BE49-F238E27FC236}">
                      <a16:creationId xmlns:a16="http://schemas.microsoft.com/office/drawing/2014/main" id="{EF6555BB-1CBF-4B35-A8D8-F8FEAD1453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0" name="Oval 88">
                  <a:extLst>
                    <a:ext uri="{FF2B5EF4-FFF2-40B4-BE49-F238E27FC236}">
                      <a16:creationId xmlns:a16="http://schemas.microsoft.com/office/drawing/2014/main" id="{EF1F5781-441C-47FD-93CB-C7045CE954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1" name="Oval 89">
                  <a:extLst>
                    <a:ext uri="{FF2B5EF4-FFF2-40B4-BE49-F238E27FC236}">
                      <a16:creationId xmlns:a16="http://schemas.microsoft.com/office/drawing/2014/main" id="{CBAC945E-1EEA-4531-8A10-7645D5A297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62" name="Picture 90" descr="Picture1">
                  <a:extLst>
                    <a:ext uri="{FF2B5EF4-FFF2-40B4-BE49-F238E27FC236}">
                      <a16:creationId xmlns:a16="http://schemas.microsoft.com/office/drawing/2014/main" id="{FC1BDC79-FF4C-4FB1-9541-DF948446F1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8" name="Text Box 91">
                <a:extLst>
                  <a:ext uri="{FF2B5EF4-FFF2-40B4-BE49-F238E27FC236}">
                    <a16:creationId xmlns:a16="http://schemas.microsoft.com/office/drawing/2014/main" id="{B4A47D09-2EC1-4F51-91C8-91B97E2AE7D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20" y="3222"/>
                <a:ext cx="423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  <a:r>
                  <a:rPr lang="ru-RU" b="1" dirty="0">
                    <a:solidFill>
                      <a:srgbClr val="FFFFFF"/>
                    </a:solidFill>
                  </a:rPr>
                  <a:t>6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63" name="Group 94">
            <a:extLst>
              <a:ext uri="{FF2B5EF4-FFF2-40B4-BE49-F238E27FC236}">
                <a16:creationId xmlns:a16="http://schemas.microsoft.com/office/drawing/2014/main" id="{40A149DA-BA9B-4E86-86C5-D6B35A7D4462}"/>
              </a:ext>
            </a:extLst>
          </p:cNvPr>
          <p:cNvGrpSpPr>
            <a:grpSpLocks/>
          </p:cNvGrpSpPr>
          <p:nvPr/>
        </p:nvGrpSpPr>
        <p:grpSpPr bwMode="auto">
          <a:xfrm>
            <a:off x="169834" y="5132243"/>
            <a:ext cx="3914373" cy="452388"/>
            <a:chOff x="1270" y="2247"/>
            <a:chExt cx="3192" cy="409"/>
          </a:xfrm>
        </p:grpSpPr>
        <p:sp>
          <p:nvSpPr>
            <p:cNvPr id="164" name="AutoShape 23">
              <a:extLst>
                <a:ext uri="{FF2B5EF4-FFF2-40B4-BE49-F238E27FC236}">
                  <a16:creationId xmlns:a16="http://schemas.microsoft.com/office/drawing/2014/main" id="{36057128-A808-4E24-9EF5-E2076AA551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65" name="Text Box 31">
              <a:extLst>
                <a:ext uri="{FF2B5EF4-FFF2-40B4-BE49-F238E27FC236}">
                  <a16:creationId xmlns:a16="http://schemas.microsoft.com/office/drawing/2014/main" id="{D9A6467E-4E6F-4048-B275-35CF27D96D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Самоделкин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6" name="Group 69">
              <a:extLst>
                <a:ext uri="{FF2B5EF4-FFF2-40B4-BE49-F238E27FC236}">
                  <a16:creationId xmlns:a16="http://schemas.microsoft.com/office/drawing/2014/main" id="{F9C931B6-EFE0-4947-B365-1D29888940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0" y="2294"/>
              <a:ext cx="367" cy="362"/>
              <a:chOff x="1416" y="2246"/>
              <a:chExt cx="367" cy="362"/>
            </a:xfrm>
          </p:grpSpPr>
          <p:sp>
            <p:nvSpPr>
              <p:cNvPr id="167" name="Text Box 70">
                <a:extLst>
                  <a:ext uri="{FF2B5EF4-FFF2-40B4-BE49-F238E27FC236}">
                    <a16:creationId xmlns:a16="http://schemas.microsoft.com/office/drawing/2014/main" id="{8E7A07D5-CD78-4840-B1F7-43EB83C24D6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168" name="Group 71">
                <a:extLst>
                  <a:ext uri="{FF2B5EF4-FFF2-40B4-BE49-F238E27FC236}">
                    <a16:creationId xmlns:a16="http://schemas.microsoft.com/office/drawing/2014/main" id="{171F9000-13B4-4204-9F9B-50C7175D32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170" name="Picture 72" descr="Picture2">
                  <a:extLst>
                    <a:ext uri="{FF2B5EF4-FFF2-40B4-BE49-F238E27FC236}">
                      <a16:creationId xmlns:a16="http://schemas.microsoft.com/office/drawing/2014/main" id="{FB0F15CB-9715-40DF-BA60-EFA4C91FEE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1" name="Oval 73">
                  <a:extLst>
                    <a:ext uri="{FF2B5EF4-FFF2-40B4-BE49-F238E27FC236}">
                      <a16:creationId xmlns:a16="http://schemas.microsoft.com/office/drawing/2014/main" id="{45DB8983-4B63-4B54-8707-F1459990F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2" name="Oval 74">
                  <a:extLst>
                    <a:ext uri="{FF2B5EF4-FFF2-40B4-BE49-F238E27FC236}">
                      <a16:creationId xmlns:a16="http://schemas.microsoft.com/office/drawing/2014/main" id="{F727FD2D-3A05-45D3-8696-D6B598F73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73" name="Picture 75" descr="Picture1">
                  <a:extLst>
                    <a:ext uri="{FF2B5EF4-FFF2-40B4-BE49-F238E27FC236}">
                      <a16:creationId xmlns:a16="http://schemas.microsoft.com/office/drawing/2014/main" id="{DDBD670F-1362-4E33-83A2-BF7444C74A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9" name="Text Box 76">
                <a:extLst>
                  <a:ext uri="{FF2B5EF4-FFF2-40B4-BE49-F238E27FC236}">
                    <a16:creationId xmlns:a16="http://schemas.microsoft.com/office/drawing/2014/main" id="{864866D5-F1E5-4F93-9BF9-EEF91D3528C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341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rgbClr val="FFFFFF"/>
                    </a:solidFill>
                  </a:rPr>
                  <a:t>10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74" name="Group 96">
            <a:extLst>
              <a:ext uri="{FF2B5EF4-FFF2-40B4-BE49-F238E27FC236}">
                <a16:creationId xmlns:a16="http://schemas.microsoft.com/office/drawing/2014/main" id="{22255E5B-44F6-4B40-A35F-4227C496EA7D}"/>
              </a:ext>
            </a:extLst>
          </p:cNvPr>
          <p:cNvGrpSpPr>
            <a:grpSpLocks/>
          </p:cNvGrpSpPr>
          <p:nvPr/>
        </p:nvGrpSpPr>
        <p:grpSpPr bwMode="auto">
          <a:xfrm>
            <a:off x="219053" y="5661252"/>
            <a:ext cx="3793899" cy="437599"/>
            <a:chOff x="1268" y="3207"/>
            <a:chExt cx="3190" cy="406"/>
          </a:xfrm>
        </p:grpSpPr>
        <p:sp>
          <p:nvSpPr>
            <p:cNvPr id="175" name="AutoShape 43">
              <a:extLst>
                <a:ext uri="{FF2B5EF4-FFF2-40B4-BE49-F238E27FC236}">
                  <a16:creationId xmlns:a16="http://schemas.microsoft.com/office/drawing/2014/main" id="{3CBE9F65-6834-41FC-9F45-3661393289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" name="Text Box 52">
              <a:extLst>
                <a:ext uri="{FF2B5EF4-FFF2-40B4-BE49-F238E27FC236}">
                  <a16:creationId xmlns:a16="http://schemas.microsoft.com/office/drawing/2014/main" id="{F898983E-F86B-49FD-A26F-8E1D9B78661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7" y="3232"/>
              <a:ext cx="2458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Каратэ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7" name="Group 85">
              <a:extLst>
                <a:ext uri="{FF2B5EF4-FFF2-40B4-BE49-F238E27FC236}">
                  <a16:creationId xmlns:a16="http://schemas.microsoft.com/office/drawing/2014/main" id="{8CA340A8-BBCE-4107-B65E-B60907E890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8" y="3254"/>
              <a:ext cx="409" cy="359"/>
              <a:chOff x="1414" y="3206"/>
              <a:chExt cx="409" cy="359"/>
            </a:xfrm>
          </p:grpSpPr>
          <p:grpSp>
            <p:nvGrpSpPr>
              <p:cNvPr id="178" name="Group 86">
                <a:extLst>
                  <a:ext uri="{FF2B5EF4-FFF2-40B4-BE49-F238E27FC236}">
                    <a16:creationId xmlns:a16="http://schemas.microsoft.com/office/drawing/2014/main" id="{E9F73A9A-E154-487E-B5B7-A9350D7A56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180" name="Picture 87" descr="Picture2">
                  <a:extLst>
                    <a:ext uri="{FF2B5EF4-FFF2-40B4-BE49-F238E27FC236}">
                      <a16:creationId xmlns:a16="http://schemas.microsoft.com/office/drawing/2014/main" id="{F9738635-3F3E-4A57-B353-36ABB9184D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1" name="Oval 88">
                  <a:extLst>
                    <a:ext uri="{FF2B5EF4-FFF2-40B4-BE49-F238E27FC236}">
                      <a16:creationId xmlns:a16="http://schemas.microsoft.com/office/drawing/2014/main" id="{B4222372-8352-4DBA-A778-C09A17AA93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2" name="Oval 89">
                  <a:extLst>
                    <a:ext uri="{FF2B5EF4-FFF2-40B4-BE49-F238E27FC236}">
                      <a16:creationId xmlns:a16="http://schemas.microsoft.com/office/drawing/2014/main" id="{AFD182A2-A084-471B-BB86-26B2323280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83" name="Picture 90" descr="Picture1">
                  <a:extLst>
                    <a:ext uri="{FF2B5EF4-FFF2-40B4-BE49-F238E27FC236}">
                      <a16:creationId xmlns:a16="http://schemas.microsoft.com/office/drawing/2014/main" id="{7FF8F48F-F2E9-4742-805B-0C3CA54429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9" name="Text Box 91">
                <a:extLst>
                  <a:ext uri="{FF2B5EF4-FFF2-40B4-BE49-F238E27FC236}">
                    <a16:creationId xmlns:a16="http://schemas.microsoft.com/office/drawing/2014/main" id="{C2FDF79C-5723-4D82-BDED-34FB36275D7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20" y="3222"/>
                <a:ext cx="403" cy="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rgbClr val="FFFFFF"/>
                    </a:solidFill>
                  </a:rPr>
                  <a:t>11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84" name="Group 96">
            <a:extLst>
              <a:ext uri="{FF2B5EF4-FFF2-40B4-BE49-F238E27FC236}">
                <a16:creationId xmlns:a16="http://schemas.microsoft.com/office/drawing/2014/main" id="{C67C6A22-1D7B-4F8A-92B1-03C635F11CEF}"/>
              </a:ext>
            </a:extLst>
          </p:cNvPr>
          <p:cNvGrpSpPr>
            <a:grpSpLocks/>
          </p:cNvGrpSpPr>
          <p:nvPr/>
        </p:nvGrpSpPr>
        <p:grpSpPr bwMode="auto">
          <a:xfrm>
            <a:off x="4711623" y="6111385"/>
            <a:ext cx="3855570" cy="445094"/>
            <a:chOff x="1268" y="3207"/>
            <a:chExt cx="3190" cy="368"/>
          </a:xfrm>
        </p:grpSpPr>
        <p:sp>
          <p:nvSpPr>
            <p:cNvPr id="185" name="AutoShape 43">
              <a:extLst>
                <a:ext uri="{FF2B5EF4-FFF2-40B4-BE49-F238E27FC236}">
                  <a16:creationId xmlns:a16="http://schemas.microsoft.com/office/drawing/2014/main" id="{0A847501-9740-49CA-9449-3E0A848B04F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86" name="Text Box 52">
              <a:extLst>
                <a:ext uri="{FF2B5EF4-FFF2-40B4-BE49-F238E27FC236}">
                  <a16:creationId xmlns:a16="http://schemas.microsoft.com/office/drawing/2014/main" id="{9292819D-DD68-4A53-B34D-DCEC0C902E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7" y="3232"/>
              <a:ext cx="2633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Солнечный зайчик</a:t>
              </a:r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7" name="Group 85">
              <a:extLst>
                <a:ext uri="{FF2B5EF4-FFF2-40B4-BE49-F238E27FC236}">
                  <a16:creationId xmlns:a16="http://schemas.microsoft.com/office/drawing/2014/main" id="{15538012-00AD-41EE-8823-C85990969A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8" y="3254"/>
              <a:ext cx="429" cy="321"/>
              <a:chOff x="1414" y="3206"/>
              <a:chExt cx="429" cy="321"/>
            </a:xfrm>
          </p:grpSpPr>
          <p:grpSp>
            <p:nvGrpSpPr>
              <p:cNvPr id="188" name="Group 86">
                <a:extLst>
                  <a:ext uri="{FF2B5EF4-FFF2-40B4-BE49-F238E27FC236}">
                    <a16:creationId xmlns:a16="http://schemas.microsoft.com/office/drawing/2014/main" id="{F4FB8E64-0DEE-4DDE-8784-8A4B4F8BDC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190" name="Picture 87" descr="Picture2">
                  <a:extLst>
                    <a:ext uri="{FF2B5EF4-FFF2-40B4-BE49-F238E27FC236}">
                      <a16:creationId xmlns:a16="http://schemas.microsoft.com/office/drawing/2014/main" id="{23C2CCF5-5387-4D12-BA81-D8CC279BA3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1" name="Oval 88">
                  <a:extLst>
                    <a:ext uri="{FF2B5EF4-FFF2-40B4-BE49-F238E27FC236}">
                      <a16:creationId xmlns:a16="http://schemas.microsoft.com/office/drawing/2014/main" id="{8DAB378C-AEC3-4DAE-8ED1-83859E3280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2" name="Oval 89">
                  <a:extLst>
                    <a:ext uri="{FF2B5EF4-FFF2-40B4-BE49-F238E27FC236}">
                      <a16:creationId xmlns:a16="http://schemas.microsoft.com/office/drawing/2014/main" id="{2EECB64D-8AA3-42D1-8DC7-D26CAFD429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93" name="Picture 90" descr="Picture1">
                  <a:extLst>
                    <a:ext uri="{FF2B5EF4-FFF2-40B4-BE49-F238E27FC236}">
                      <a16:creationId xmlns:a16="http://schemas.microsoft.com/office/drawing/2014/main" id="{BCE3410E-4927-4968-99DD-4B326C21D7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9" name="Text Box 91">
                <a:extLst>
                  <a:ext uri="{FF2B5EF4-FFF2-40B4-BE49-F238E27FC236}">
                    <a16:creationId xmlns:a16="http://schemas.microsoft.com/office/drawing/2014/main" id="{1B13724A-75FB-46C8-BC23-15D3AF51D52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20" y="3222"/>
                <a:ext cx="423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1</a:t>
                </a:r>
                <a:r>
                  <a:rPr lang="ru-RU" b="1" dirty="0">
                    <a:solidFill>
                      <a:srgbClr val="FFFFFF"/>
                    </a:solidFill>
                  </a:rPr>
                  <a:t>7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8B5CDD-5450-4B86-8F66-F7136C951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63" y="1020257"/>
            <a:ext cx="1432627" cy="1910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6C7650-FADE-4A0E-B458-B1E8CA401E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1" r="2763"/>
          <a:stretch/>
        </p:blipFill>
        <p:spPr>
          <a:xfrm>
            <a:off x="5486856" y="1375211"/>
            <a:ext cx="1476567" cy="1788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3B408D40-B4A4-4DA9-8C54-06DED166BE0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62" y="493965"/>
            <a:ext cx="2028825" cy="188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5" name="Заголовок 1">
            <a:extLst>
              <a:ext uri="{FF2B5EF4-FFF2-40B4-BE49-F238E27FC236}">
                <a16:creationId xmlns:a16="http://schemas.microsoft.com/office/drawing/2014/main" id="{D688F55C-4D75-4BF9-8A8E-6D64B569514D}"/>
              </a:ext>
            </a:extLst>
          </p:cNvPr>
          <p:cNvSpPr txBox="1">
            <a:spLocks/>
          </p:cNvSpPr>
          <p:nvPr/>
        </p:nvSpPr>
        <p:spPr>
          <a:xfrm>
            <a:off x="5379489" y="3382776"/>
            <a:ext cx="3089192" cy="5873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Вовлеченность детей 100%  </a:t>
            </a:r>
          </a:p>
        </p:txBody>
      </p:sp>
    </p:spTree>
    <p:extLst>
      <p:ext uri="{BB962C8B-B14F-4D97-AF65-F5344CB8AC3E}">
        <p14:creationId xmlns:p14="http://schemas.microsoft.com/office/powerpoint/2010/main" val="4230334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5ED5455-9741-4F95-A628-CD7B4E5F81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1164406"/>
              </p:ext>
            </p:extLst>
          </p:nvPr>
        </p:nvGraphicFramePr>
        <p:xfrm>
          <a:off x="615934" y="1149551"/>
          <a:ext cx="7852075" cy="3960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E96B166-2D9F-4BBD-93A9-DA70F1B3BF44}"/>
              </a:ext>
            </a:extLst>
          </p:cNvPr>
          <p:cNvGrpSpPr/>
          <p:nvPr/>
        </p:nvGrpSpPr>
        <p:grpSpPr>
          <a:xfrm>
            <a:off x="7127492" y="805673"/>
            <a:ext cx="1551494" cy="469169"/>
            <a:chOff x="8396772" y="2290114"/>
            <a:chExt cx="2068658" cy="6255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DCD45156-794D-4986-9A71-87926AE54603}"/>
                </a:ext>
              </a:extLst>
            </p:cNvPr>
            <p:cNvSpPr/>
            <p:nvPr/>
          </p:nvSpPr>
          <p:spPr>
            <a:xfrm>
              <a:off x="8396772" y="2290114"/>
              <a:ext cx="2068658" cy="62555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451115"/>
                <a:satOff val="-3409"/>
                <a:lumOff val="-1307"/>
                <a:alphaOff val="0"/>
              </a:schemeClr>
            </a:fillRef>
            <a:effectRef idx="2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: скругленные углы 4">
              <a:extLst>
                <a:ext uri="{FF2B5EF4-FFF2-40B4-BE49-F238E27FC236}">
                  <a16:creationId xmlns:a16="http://schemas.microsoft.com/office/drawing/2014/main" id="{EDB73662-25A2-4F5A-B6A0-BDCE14BE8E10}"/>
                </a:ext>
              </a:extLst>
            </p:cNvPr>
            <p:cNvSpPr txBox="1"/>
            <p:nvPr/>
          </p:nvSpPr>
          <p:spPr>
            <a:xfrm>
              <a:off x="8427309" y="2320651"/>
              <a:ext cx="2007584" cy="5644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961,650 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D5A3D6-5F70-4154-8ACD-D5344A77D96A}"/>
              </a:ext>
            </a:extLst>
          </p:cNvPr>
          <p:cNvGrpSpPr/>
          <p:nvPr/>
        </p:nvGrpSpPr>
        <p:grpSpPr>
          <a:xfrm>
            <a:off x="2586508" y="506397"/>
            <a:ext cx="6024238" cy="1093269"/>
            <a:chOff x="1718797" y="2153558"/>
            <a:chExt cx="7146681" cy="133670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EB4AB1D4-907C-4F27-B66F-9DD63F20C341}"/>
                </a:ext>
              </a:extLst>
            </p:cNvPr>
            <p:cNvSpPr/>
            <p:nvPr/>
          </p:nvSpPr>
          <p:spPr>
            <a:xfrm>
              <a:off x="1718797" y="2153558"/>
              <a:ext cx="3713317" cy="65273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2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ик: скругленные углы 4">
              <a:extLst>
                <a:ext uri="{FF2B5EF4-FFF2-40B4-BE49-F238E27FC236}">
                  <a16:creationId xmlns:a16="http://schemas.microsoft.com/office/drawing/2014/main" id="{913DDE7F-BABD-40CE-93EC-9066844C78FA}"/>
                </a:ext>
              </a:extLst>
            </p:cNvPr>
            <p:cNvSpPr txBox="1"/>
            <p:nvPr/>
          </p:nvSpPr>
          <p:spPr>
            <a:xfrm>
              <a:off x="6911225" y="2479925"/>
              <a:ext cx="1954253" cy="10103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626AAD6-5E47-4D62-96AF-0F84E451FB37}"/>
              </a:ext>
            </a:extLst>
          </p:cNvPr>
          <p:cNvSpPr txBox="1"/>
          <p:nvPr/>
        </p:nvSpPr>
        <p:spPr>
          <a:xfrm>
            <a:off x="1933837" y="61569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6D9C6CA-7571-4BA2-8BD3-F31E07E236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" b="8383"/>
          <a:stretch/>
        </p:blipFill>
        <p:spPr>
          <a:xfrm>
            <a:off x="6068399" y="5037981"/>
            <a:ext cx="1607239" cy="13177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318847D-29AB-45C1-8ACD-9BC1055675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24" y="5103533"/>
            <a:ext cx="1136048" cy="11360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A88E6D7-1B77-4E2E-AF7A-E571B6A2B8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99" y="5004042"/>
            <a:ext cx="1385624" cy="138562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AE2071-B06E-46CA-815A-C748D15E269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8313" r="7484" b="9332"/>
          <a:stretch/>
        </p:blipFill>
        <p:spPr>
          <a:xfrm>
            <a:off x="4543999" y="5037981"/>
            <a:ext cx="1385624" cy="13177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27FC82A-D60D-4CAD-8620-11AF5D9B9B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25243"/>
            <a:ext cx="1415494" cy="141549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A079D12-279A-4263-8A1C-4D2FFB2D08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56" y="5163872"/>
            <a:ext cx="1264684" cy="12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95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4B18753-2CA3-400A-9547-8C0AE5E78FE0}"/>
              </a:ext>
            </a:extLst>
          </p:cNvPr>
          <p:cNvSpPr txBox="1">
            <a:spLocks/>
          </p:cNvSpPr>
          <p:nvPr/>
        </p:nvSpPr>
        <p:spPr>
          <a:xfrm>
            <a:off x="107504" y="224142"/>
            <a:ext cx="8737800" cy="1224136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№29</a:t>
            </a:r>
          </a:p>
          <a:p>
            <a:pPr marL="0" indent="0" algn="ctr">
              <a:buFont typeface="Georgia" pitchFamily="18" charset="0"/>
              <a:buNone/>
            </a:pP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</a:p>
          <a:p>
            <a:pPr marL="0" indent="0" algn="ctr">
              <a:buFont typeface="Georgia" pitchFamily="18" charset="0"/>
              <a:buNone/>
            </a:pP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сад- мир любви заботы и внимания»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99" y="2264850"/>
            <a:ext cx="2761057" cy="368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86" y="4625806"/>
            <a:ext cx="2320222" cy="16561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31" y="3933056"/>
            <a:ext cx="1734032" cy="24208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52" y="1943858"/>
            <a:ext cx="3264083" cy="2448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699258"/>
            <a:ext cx="1487114" cy="19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481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2051</TotalTime>
  <Words>381</Words>
  <Application>Microsoft Office PowerPoint</Application>
  <PresentationFormat>Экран (4:3)</PresentationFormat>
  <Paragraphs>119</Paragraphs>
  <Slides>17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Times New Roman</vt:lpstr>
      <vt:lpstr>Trebuchet MS</vt:lpstr>
      <vt:lpstr>Wingdings 2</vt:lpstr>
      <vt:lpstr>Воздушный поток</vt:lpstr>
      <vt:lpstr>2_Тема Office</vt:lpstr>
      <vt:lpstr>Acrobat Document</vt:lpstr>
      <vt:lpstr>Презентация PowerPoint</vt:lpstr>
      <vt:lpstr>Презентация PowerPoint</vt:lpstr>
      <vt:lpstr>Развитие  ДОУ</vt:lpstr>
      <vt:lpstr>Работа с кадрами</vt:lpstr>
      <vt:lpstr>ООП «Детский сад 2100»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Дошкольный</vt:lpstr>
      <vt:lpstr>Мероприятия внутри ДОУ</vt:lpstr>
      <vt:lpstr>Только вперед, только к победам!!!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КРАЕВАЯ И МУНИЦИПАЛЬНАЯ АПРОБАЦИОННАЯ ПЛОЩАДКА ПО ТЕМЕ «Комплексное развитие ребенка дошкольного возраста средствами ООП ДО «Детский сад 2100» </dc:title>
  <cp:lastModifiedBy>1</cp:lastModifiedBy>
  <cp:revision>107</cp:revision>
  <dcterms:modified xsi:type="dcterms:W3CDTF">2022-03-16T13:32:39Z</dcterms:modified>
</cp:coreProperties>
</file>