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2" r:id="rId8"/>
    <p:sldId id="261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81" r:id="rId23"/>
    <p:sldId id="282" r:id="rId24"/>
    <p:sldId id="283" r:id="rId25"/>
    <p:sldId id="284" r:id="rId26"/>
    <p:sldId id="279" r:id="rId27"/>
    <p:sldId id="278" r:id="rId28"/>
    <p:sldId id="280" r:id="rId29"/>
    <p:sldId id="277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7664" y="260648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ЖИЗНЬ В НАШЕМ                ДЕТСКОМ САДУ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42" y="4104877"/>
            <a:ext cx="3086183" cy="231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5">
            <a:off x="5424943" y="2045377"/>
            <a:ext cx="3597423" cy="429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946">
            <a:off x="668820" y="2476853"/>
            <a:ext cx="2064176" cy="282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66" y="1956416"/>
            <a:ext cx="2821706" cy="221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168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8162" y="33886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Казаки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705" y="338864"/>
            <a:ext cx="2681842" cy="365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140" y="875268"/>
            <a:ext cx="3456385" cy="259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33" y="3879692"/>
            <a:ext cx="3911371" cy="2737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49" y="4402143"/>
            <a:ext cx="2598960" cy="195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46" y="1268760"/>
            <a:ext cx="2333624" cy="263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1459" y="1223697"/>
            <a:ext cx="677108" cy="18338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Форма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40" y="3626876"/>
            <a:ext cx="3782149" cy="252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567" y="4502763"/>
            <a:ext cx="3027266" cy="211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98" y="354744"/>
            <a:ext cx="3304238" cy="220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0" y="647133"/>
            <a:ext cx="3527155" cy="236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82" y="2557570"/>
            <a:ext cx="2914622" cy="1945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34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92993"/>
            <a:ext cx="3478430" cy="232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29" y="3573016"/>
            <a:ext cx="3635556" cy="274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92" y="445165"/>
            <a:ext cx="3934741" cy="346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5" y="573752"/>
            <a:ext cx="3846642" cy="256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8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" y="3455839"/>
            <a:ext cx="3706475" cy="3112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115616" y="318135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ЮИД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14" y="86355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44" y="423530"/>
            <a:ext cx="3879612" cy="290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8373" y="3455839"/>
            <a:ext cx="385348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18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6003" y="392916"/>
            <a:ext cx="75119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Мы исследователи: Этот удивительный воздух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2422" y="1493993"/>
            <a:ext cx="3044274" cy="228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05" y="4293096"/>
            <a:ext cx="2954666" cy="221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76" y="4297560"/>
            <a:ext cx="3108145" cy="233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84" y="951216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5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260648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Коллектив  ГТО (готов к труду и обороне)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6434" y="1196457"/>
            <a:ext cx="3312368" cy="273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58" y="3721427"/>
            <a:ext cx="5010810" cy="281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7373" y="4440430"/>
            <a:ext cx="2193816" cy="195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32931"/>
            <a:ext cx="3447353" cy="258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8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55" y="-14426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111394"/>
            <a:ext cx="5335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«В здоровом теле- </a:t>
            </a:r>
            <a:r>
              <a:rPr lang="ru-RU" sz="3200" b="1" dirty="0">
                <a:latin typeface="Monotype Corsiva" pitchFamily="66" charset="0"/>
              </a:rPr>
              <a:t>з</a:t>
            </a:r>
            <a:r>
              <a:rPr lang="ru-RU" sz="3200" b="1" dirty="0" smtClean="0">
                <a:latin typeface="Monotype Corsiva" pitchFamily="66" charset="0"/>
              </a:rPr>
              <a:t>доровый дух!»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77072"/>
            <a:ext cx="3630456" cy="243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665907"/>
            <a:ext cx="4200856" cy="31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56" y="3785878"/>
            <a:ext cx="2166527" cy="2808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47" y="696169"/>
            <a:ext cx="2365707" cy="315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7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453330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Monotype Corsiva" pitchFamily="66" charset="0"/>
              </a:rPr>
              <a:t>«Только творческий педагог может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развивать творческое начало в ребенке!»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29" y="1479079"/>
            <a:ext cx="3860464" cy="2171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93" y="2132856"/>
            <a:ext cx="3772384" cy="371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08" y="3680281"/>
            <a:ext cx="3641105" cy="243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611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323691"/>
            <a:ext cx="6530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Субботник – не только общественно-полезное. </a:t>
            </a:r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но </a:t>
            </a:r>
            <a:r>
              <a:rPr lang="ru-RU" sz="2800" b="1" dirty="0">
                <a:latin typeface="Monotype Corsiva" pitchFamily="66" charset="0"/>
              </a:rPr>
              <a:t>ещё и приятное, весёлое занятие.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02" y="3792767"/>
            <a:ext cx="2046371" cy="272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02" y="2132856"/>
            <a:ext cx="2342935" cy="312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19" y="1208584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779912" y="5823937"/>
            <a:ext cx="437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Чистота – залог здоровья!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20372"/>
            <a:ext cx="2873821" cy="257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4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66" y="3789040"/>
            <a:ext cx="3603893" cy="241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247593"/>
            <a:ext cx="199822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31" y="3248376"/>
            <a:ext cx="2288495" cy="305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26" y="1210448"/>
            <a:ext cx="2717238" cy="2037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98984"/>
            <a:ext cx="2392542" cy="31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707118" y="441538"/>
            <a:ext cx="3302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Встречаем детей </a:t>
            </a:r>
            <a:endParaRPr lang="ru-RU" sz="3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380703"/>
            <a:ext cx="6574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Экологическое воспитание в детском саду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948363"/>
            <a:ext cx="7272808" cy="584775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sz="32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Monotype Corsiva" pitchFamily="66" charset="0"/>
              </a:rPr>
              <a:t>«Бережём природу – бережём и Родину свою!»</a:t>
            </a:r>
            <a:endParaRPr lang="ru-RU" sz="32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57337"/>
            <a:ext cx="297033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89040"/>
            <a:ext cx="3819399" cy="2864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1" y="1533138"/>
            <a:ext cx="3311785" cy="248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62137"/>
            <a:ext cx="3124783" cy="2497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698378" y="381609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Голубь мира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04" y="1233107"/>
            <a:ext cx="2883148" cy="434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35758"/>
            <a:ext cx="3097897" cy="378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24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1131" y="404664"/>
            <a:ext cx="5354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Новогоднее сегодня настроение…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699904"/>
            <a:ext cx="3772917" cy="283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22" y="936104"/>
            <a:ext cx="3103067" cy="232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9457" y="3692765"/>
            <a:ext cx="3216371" cy="241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36104"/>
            <a:ext cx="379953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59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4" y="3225496"/>
            <a:ext cx="3395663" cy="339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7973"/>
            <a:ext cx="338437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7749"/>
            <a:ext cx="2617456" cy="2617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62349"/>
            <a:ext cx="2880319" cy="28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6749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9667" y="332656"/>
            <a:ext cx="334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Мы выступаем…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18" y="671845"/>
            <a:ext cx="3433436" cy="263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31" y="978987"/>
            <a:ext cx="4009390" cy="2683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61" y="3730358"/>
            <a:ext cx="3897330" cy="259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18" y="3674951"/>
            <a:ext cx="3115918" cy="208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0371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3" y="3212976"/>
            <a:ext cx="464451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50" y="689530"/>
            <a:ext cx="318635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3982" y="1314300"/>
            <a:ext cx="40959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Конкурс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Хрустальное сердце мира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6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58886"/>
            <a:ext cx="3439297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83" y="749300"/>
            <a:ext cx="389152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35488" y="183634"/>
            <a:ext cx="1909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Школа №1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050364" cy="285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19" y="3789040"/>
            <a:ext cx="358380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980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14" y="1245226"/>
            <a:ext cx="2944087" cy="221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4389">
            <a:off x="5610688" y="3838856"/>
            <a:ext cx="2586002" cy="194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306" y="1124742"/>
            <a:ext cx="3110383" cy="414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28" y="2780928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115616" y="335421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Соблюдение традиций в детском саду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92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628800"/>
            <a:ext cx="2952328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82518"/>
            <a:ext cx="3425641" cy="400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99592" y="404664"/>
            <a:ext cx="775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ОЧЕНЬ ВАЖНАЯ НАУКА – ПРАВИЛА ДВИЖЕНИЯ,</a:t>
            </a:r>
          </a:p>
          <a:p>
            <a:r>
              <a:rPr lang="ru-RU" sz="2400" b="1" dirty="0" smtClean="0">
                <a:latin typeface="Monotype Corsiva" pitchFamily="66" charset="0"/>
              </a:rPr>
              <a:t>И ДОЛЖНЫ ИХ СОБЛЮДАТЬ ВСЕ БЕЗ ИСКЛЮЧЕНИЯ!!!</a:t>
            </a: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2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79508"/>
            <a:ext cx="2232248" cy="2976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82" y="3899755"/>
            <a:ext cx="3176329" cy="237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28" y="2996952"/>
            <a:ext cx="3508854" cy="284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47" y="404664"/>
            <a:ext cx="2255842" cy="331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07639" y="994172"/>
            <a:ext cx="26388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Дети в центре </a:t>
            </a:r>
          </a:p>
          <a:p>
            <a:r>
              <a:rPr lang="ru-RU" sz="3200" b="1" dirty="0" smtClean="0">
                <a:latin typeface="Monotype Corsiva" pitchFamily="66" charset="0"/>
              </a:rPr>
              <a:t>Робототехники</a:t>
            </a:r>
            <a:endParaRPr lang="ru-RU" sz="32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70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369530"/>
            <a:ext cx="4424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В «гости к страусам»…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4" y="3954277"/>
            <a:ext cx="3047426" cy="228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65" y="1015861"/>
            <a:ext cx="3121509" cy="234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979" y="548680"/>
            <a:ext cx="3604727" cy="270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54277"/>
            <a:ext cx="3047425" cy="2285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899592" y="3431057"/>
            <a:ext cx="6208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В путешествие  с соблюдением правил БДД!</a:t>
            </a:r>
            <a:endParaRPr lang="ru-RU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39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4469" y="404664"/>
            <a:ext cx="70150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«Спасибо за Победу Вам, за мир и за покой, </a:t>
            </a:r>
          </a:p>
          <a:p>
            <a:r>
              <a:rPr lang="ru-RU" sz="3200" b="1" dirty="0" smtClean="0">
                <a:latin typeface="Monotype Corsiva" pitchFamily="66" charset="0"/>
              </a:rPr>
              <a:t>За то, что небо светлое над нашей головой!»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1" y="1344802"/>
            <a:ext cx="1999077" cy="266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51" y="3859311"/>
            <a:ext cx="4141730" cy="277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22702"/>
            <a:ext cx="3182225" cy="238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14" y="3909371"/>
            <a:ext cx="3661371" cy="274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738" y="1344803"/>
            <a:ext cx="2157214" cy="266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73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63" y="2528887"/>
            <a:ext cx="5888274" cy="4040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20814" y="620688"/>
            <a:ext cx="669766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111111"/>
                </a:solidFill>
                <a:latin typeface="Monotype Corsiva" pitchFamily="66" charset="0"/>
              </a:rPr>
              <a:t>Очень весело в саду </a:t>
            </a:r>
            <a:r>
              <a:rPr lang="ru-RU" sz="3200" b="1" dirty="0" smtClean="0">
                <a:solidFill>
                  <a:srgbClr val="111111"/>
                </a:solidFill>
                <a:latin typeface="Monotype Corsiva" pitchFamily="66" charset="0"/>
              </a:rPr>
              <a:t>, с </a:t>
            </a:r>
            <a:r>
              <a:rPr lang="ru-RU" sz="3200" b="1" dirty="0">
                <a:solidFill>
                  <a:srgbClr val="111111"/>
                </a:solidFill>
                <a:latin typeface="Monotype Corsiva" pitchFamily="66" charset="0"/>
              </a:rPr>
              <a:t>радостью туда иду</a:t>
            </a:r>
            <a:r>
              <a:rPr lang="ru-RU" sz="3200" b="1" dirty="0" smtClean="0">
                <a:solidFill>
                  <a:srgbClr val="111111"/>
                </a:solidFill>
                <a:latin typeface="Monotype Corsiva" pitchFamily="66" charset="0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srgbClr val="111111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111111"/>
                </a:solidFill>
                <a:latin typeface="Monotype Corsiva" pitchFamily="66" charset="0"/>
              </a:rPr>
              <a:t>ч</a:t>
            </a:r>
            <a:r>
              <a:rPr lang="ru-RU" sz="3200" b="1" dirty="0" smtClean="0">
                <a:solidFill>
                  <a:srgbClr val="111111"/>
                </a:solidFill>
                <a:latin typeface="Monotype Corsiva" pitchFamily="66" charset="0"/>
              </a:rPr>
              <a:t>тобы </a:t>
            </a:r>
            <a:r>
              <a:rPr lang="ru-RU" sz="3200" b="1" dirty="0">
                <a:solidFill>
                  <a:srgbClr val="111111"/>
                </a:solidFill>
                <a:latin typeface="Monotype Corsiva" pitchFamily="66" charset="0"/>
              </a:rPr>
              <a:t>целый день играть, </a:t>
            </a:r>
            <a:r>
              <a:rPr lang="ru-RU" sz="3200" b="1" dirty="0" smtClean="0">
                <a:solidFill>
                  <a:srgbClr val="111111"/>
                </a:solidFill>
                <a:latin typeface="Monotype Corsiva" pitchFamily="66" charset="0"/>
              </a:rPr>
              <a:t>бегать</a:t>
            </a:r>
            <a:r>
              <a:rPr lang="ru-RU" sz="3200" b="1" dirty="0">
                <a:solidFill>
                  <a:srgbClr val="111111"/>
                </a:solidFill>
                <a:latin typeface="Monotype Corsiva" pitchFamily="66" charset="0"/>
              </a:rPr>
              <a:t>, </a:t>
            </a:r>
            <a:endParaRPr lang="ru-RU" sz="3200" b="1" dirty="0" smtClean="0">
              <a:solidFill>
                <a:srgbClr val="111111"/>
              </a:solidFill>
              <a:latin typeface="Monotype Corsiva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111111"/>
                </a:solidFill>
                <a:latin typeface="Monotype Corsiva" pitchFamily="66" charset="0"/>
              </a:rPr>
              <a:t>петь </a:t>
            </a:r>
            <a:r>
              <a:rPr lang="ru-RU" sz="3200" b="1" dirty="0">
                <a:solidFill>
                  <a:srgbClr val="111111"/>
                </a:solidFill>
                <a:latin typeface="Monotype Corsiva" pitchFamily="66" charset="0"/>
              </a:rPr>
              <a:t>и танцевать</a:t>
            </a: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90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362138"/>
            <a:ext cx="4113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Monotype Corsiva" pitchFamily="66" charset="0"/>
              </a:rPr>
              <a:t>Акция «Сад Памяти!»</a:t>
            </a:r>
            <a:endParaRPr lang="ru-RU" sz="36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62138"/>
            <a:ext cx="3102226" cy="3175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8794" y="1644548"/>
            <a:ext cx="3018819" cy="226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50047"/>
            <a:ext cx="2775249" cy="4052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1" y="3455838"/>
            <a:ext cx="1913344" cy="29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00" y="4363322"/>
            <a:ext cx="2669701" cy="224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6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1414" y="447861"/>
            <a:ext cx="359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Год Памяти и Славы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5374">
            <a:off x="5674477" y="1359634"/>
            <a:ext cx="3800012" cy="2336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54" y="4230080"/>
            <a:ext cx="3121420" cy="2343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77" y="3799684"/>
            <a:ext cx="2351188" cy="284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54" y="999446"/>
            <a:ext cx="2285430" cy="30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14" y="1331036"/>
            <a:ext cx="2985862" cy="2241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100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404664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Летное училище г. Краснодар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130133"/>
            <a:ext cx="2376264" cy="2498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97" y="340200"/>
            <a:ext cx="2802654" cy="353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6" y="872259"/>
            <a:ext cx="4221951" cy="3231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873631"/>
            <a:ext cx="4014942" cy="301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6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7066" y="404664"/>
            <a:ext cx="31694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«Войсковая часть в</a:t>
            </a:r>
          </a:p>
          <a:p>
            <a:r>
              <a:rPr lang="ru-RU" sz="3200" b="1" dirty="0" smtClean="0">
                <a:latin typeface="Monotype Corsiva" pitchFamily="66" charset="0"/>
              </a:rPr>
              <a:t> г. Тимашевск»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14" y="3617282"/>
            <a:ext cx="4451483" cy="292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08" y="548680"/>
            <a:ext cx="4532790" cy="303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2866184" cy="428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0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7624" y="430342"/>
            <a:ext cx="3538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Посылка солдату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35" y="1172508"/>
            <a:ext cx="3723878" cy="496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68" y="3455838"/>
            <a:ext cx="3862387" cy="289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68" y="759728"/>
            <a:ext cx="3862387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52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8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32656"/>
            <a:ext cx="4320480" cy="126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55" y="1064460"/>
            <a:ext cx="2905389" cy="2181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74" y="2155238"/>
            <a:ext cx="4573395" cy="343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872239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58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197</Words>
  <Application>Microsoft Office PowerPoint</Application>
  <PresentationFormat>Экран (4:3)</PresentationFormat>
  <Paragraphs>39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ds8_1</dc:creator>
  <cp:lastModifiedBy>ds8_1</cp:lastModifiedBy>
  <cp:revision>48</cp:revision>
  <dcterms:created xsi:type="dcterms:W3CDTF">2023-01-31T13:50:35Z</dcterms:created>
  <dcterms:modified xsi:type="dcterms:W3CDTF">2023-02-03T11:27:44Z</dcterms:modified>
</cp:coreProperties>
</file>