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4" r:id="rId3"/>
    <p:sldId id="283" r:id="rId4"/>
    <p:sldId id="282" r:id="rId5"/>
    <p:sldId id="281" r:id="rId6"/>
    <p:sldId id="288" r:id="rId7"/>
    <p:sldId id="287" r:id="rId8"/>
    <p:sldId id="286" r:id="rId9"/>
    <p:sldId id="280" r:id="rId10"/>
    <p:sldId id="292" r:id="rId11"/>
    <p:sldId id="291" r:id="rId12"/>
    <p:sldId id="295" r:id="rId13"/>
    <p:sldId id="294" r:id="rId14"/>
    <p:sldId id="296" r:id="rId15"/>
    <p:sldId id="293" r:id="rId16"/>
    <p:sldId id="29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7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057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068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551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12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689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995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970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11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416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096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671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E8F8A-33B1-41C6-8C09-E3211D823CD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06716-92F3-41ED-8A87-2F880B8D2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732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2352" y="184117"/>
            <a:ext cx="8722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</a:t>
            </a:r>
            <a:br>
              <a:rPr lang="ru-RU" b="1" dirty="0" smtClean="0"/>
            </a:br>
            <a:r>
              <a:rPr lang="ru-RU" b="1" dirty="0" smtClean="0"/>
              <a:t>детский сад общеразвивающего вида № 8 станицы Ленинградской муниципального образования Ленинградский район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7" name="Заголовок 1"/>
          <p:cNvSpPr>
            <a:spLocks noGrp="1"/>
          </p:cNvSpPr>
          <p:nvPr>
            <p:ph sz="quarter" idx="4294967295"/>
          </p:nvPr>
        </p:nvSpPr>
        <p:spPr>
          <a:xfrm>
            <a:off x="2667000" y="1651069"/>
            <a:ext cx="6400800" cy="3475037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7030A0"/>
                </a:solidFill>
              </a:rPr>
              <a:t> Волонтёрский экологический отряд «Зелёное движение»,</a:t>
            </a:r>
            <a:br>
              <a:rPr lang="ru-RU" sz="4400" b="1" i="1" dirty="0" smtClean="0">
                <a:solidFill>
                  <a:srgbClr val="7030A0"/>
                </a:solidFill>
              </a:rPr>
            </a:br>
            <a:r>
              <a:rPr lang="ru-RU" sz="4400" b="1" i="1" dirty="0" smtClean="0">
                <a:solidFill>
                  <a:srgbClr val="7030A0"/>
                </a:solidFill>
              </a:rPr>
              <a:t> «Сделаем краше Кубань нашу».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b="2533"/>
          <a:stretch/>
        </p:blipFill>
        <p:spPr>
          <a:xfrm flipH="1">
            <a:off x="0" y="2768893"/>
            <a:ext cx="3513273" cy="4089107"/>
          </a:xfrm>
          <a:prstGeom prst="rect">
            <a:avLst/>
          </a:prstGeom>
        </p:spPr>
      </p:pic>
      <p:pic>
        <p:nvPicPr>
          <p:cNvPr id="11" name="Picture 4" descr="http://edu21.cap.ru/home/3870/baner/hello_html_m3aa30fd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097285"/>
            <a:ext cx="1423170" cy="12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054641" y="5691157"/>
            <a:ext cx="5426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/>
              <a:t>Подготовила: </a:t>
            </a:r>
          </a:p>
          <a:p>
            <a:r>
              <a:rPr lang="ru-RU" sz="2000" b="1" dirty="0" smtClean="0"/>
              <a:t>Михайличенко Ирина Николаевна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48429373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68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67001" y="233653"/>
            <a:ext cx="5873516" cy="2645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«Первоцветы"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246" y="472247"/>
            <a:ext cx="2568872" cy="3421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797" y="4067694"/>
            <a:ext cx="3026485" cy="2269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5636" y="1236994"/>
            <a:ext cx="3283527" cy="2464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6945" y="3893518"/>
            <a:ext cx="3374315" cy="2530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7953" y="320952"/>
            <a:ext cx="2682472" cy="3572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0158" y="4067694"/>
            <a:ext cx="3142080" cy="2356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3593696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35144" y="181254"/>
            <a:ext cx="4033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«Чистые берега»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829" y="220188"/>
            <a:ext cx="2270410" cy="3027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5763" y="885728"/>
            <a:ext cx="325120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27883" y="654998"/>
            <a:ext cx="2743438" cy="2737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829" y="3392339"/>
            <a:ext cx="2318328" cy="3091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5122" y="3509540"/>
            <a:ext cx="3894268" cy="2920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8893" y="3762127"/>
            <a:ext cx="3248281" cy="2436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6105292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807285" y="0"/>
            <a:ext cx="6820348" cy="103053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«Берегите   воду!»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6402" y="724117"/>
            <a:ext cx="3442466" cy="258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133" y="3669144"/>
            <a:ext cx="3674790" cy="2756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5272" y="412220"/>
            <a:ext cx="3657024" cy="2742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5076" y="3305967"/>
            <a:ext cx="2972259" cy="3177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quarter" idx="4294967295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8295" y1="65000" x2="8295" y2="65000"/>
                        <a14:foregroundMark x1="91244" y1="68200" x2="91244" y2="68200"/>
                        <a14:foregroundMark x1="73963" y1="49800" x2="73963" y2="49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9234" y="731838"/>
            <a:ext cx="3016331" cy="3475037"/>
          </a:xfrm>
          <a:prstGeom prst="rect">
            <a:avLst/>
          </a:prstGeom>
        </p:spPr>
      </p:pic>
      <p:pic>
        <p:nvPicPr>
          <p:cNvPr id="12" name="Picture 2" descr="http://ds389nsk.edusite.ru/images/135548_html_4242535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1385" y="4125185"/>
            <a:ext cx="2189327" cy="20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329835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22533" name="Объект 4"/>
          <p:cNvSpPr>
            <a:spLocks noGrp="1"/>
          </p:cNvSpPr>
          <p:nvPr>
            <p:ph sz="quarter" idx="4294967295"/>
          </p:nvPr>
        </p:nvSpPr>
        <p:spPr>
          <a:xfrm>
            <a:off x="2667000" y="731839"/>
            <a:ext cx="6400800" cy="3475037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Земли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60" y="435122"/>
            <a:ext cx="3639665" cy="2729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8891" y="551931"/>
            <a:ext cx="3785638" cy="2839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://maxwellclass.com/wp-content/uploads/2014/10/Kids-Globe-906x10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6141" y="2204687"/>
            <a:ext cx="2911219" cy="32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60" y="3593476"/>
            <a:ext cx="3676945" cy="2757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1271" y="3723424"/>
            <a:ext cx="3680878" cy="2760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6034608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pic>
        <p:nvPicPr>
          <p:cNvPr id="6" name="Picture 4" descr="http://d11fdyfhxcs9cr.cloudfront.net/templates/184957/myimages/earth_man_double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771" b="93359" l="0" r="99896">
                        <a14:foregroundMark x1="46979" y1="38411" x2="46979" y2="38411"/>
                        <a14:foregroundMark x1="47292" y1="34375" x2="47292" y2="34375"/>
                        <a14:foregroundMark x1="47708" y1="34375" x2="47708" y2="34375"/>
                        <a14:foregroundMark x1="49375" y1="35938" x2="49375" y2="35938"/>
                        <a14:foregroundMark x1="49375" y1="39974" x2="49375" y2="39974"/>
                        <a14:foregroundMark x1="48958" y1="40495" x2="48958" y2="40495"/>
                        <a14:foregroundMark x1="48125" y1="41016" x2="48125" y2="41016"/>
                        <a14:foregroundMark x1="46979" y1="41016" x2="46979" y2="41016"/>
                        <a14:foregroundMark x1="45729" y1="33333" x2="45729" y2="33333"/>
                        <a14:foregroundMark x1="48542" y1="27214" x2="48542" y2="27214"/>
                        <a14:foregroundMark x1="51458" y1="26693" x2="51458" y2="26693"/>
                        <a14:foregroundMark x1="53542" y1="31250" x2="53542" y2="31250"/>
                        <a14:foregroundMark x1="53542" y1="35938" x2="53542" y2="35938"/>
                        <a14:foregroundMark x1="53125" y1="38932" x2="53125" y2="38932"/>
                        <a14:foregroundMark x1="51458" y1="41016" x2="51458" y2="41016"/>
                        <a14:foregroundMark x1="38333" y1="18490" x2="36250" y2="20443"/>
                        <a14:foregroundMark x1="32917" y1="22526" x2="32188" y2="24089"/>
                        <a14:foregroundMark x1="30521" y1="25651" x2="30104" y2="27734"/>
                        <a14:foregroundMark x1="28854" y1="31250" x2="28021" y2="34896"/>
                        <a14:foregroundMark x1="26771" y1="41016" x2="26771" y2="42578"/>
                        <a14:foregroundMark x1="26354" y1="48177" x2="26354" y2="50781"/>
                        <a14:foregroundMark x1="26354" y1="54948" x2="26354" y2="54948"/>
                        <a14:foregroundMark x1="27604" y1="62109" x2="28438" y2="63672"/>
                        <a14:foregroundMark x1="30521" y1="70313" x2="31771" y2="72917"/>
                        <a14:foregroundMark x1="35833" y1="80078" x2="36667" y2="81641"/>
                        <a14:foregroundMark x1="40729" y1="84115" x2="40729" y2="84115"/>
                        <a14:foregroundMark x1="72813" y1="41016" x2="72813" y2="41016"/>
                        <a14:foregroundMark x1="72813" y1="41016" x2="72813" y2="41016"/>
                        <a14:foregroundMark x1="70729" y1="39974" x2="70729" y2="39974"/>
                        <a14:foregroundMark x1="69896" y1="39974" x2="69896" y2="39974"/>
                        <a14:foregroundMark x1="69479" y1="41536" x2="69479" y2="41536"/>
                        <a14:foregroundMark x1="51458" y1="65104" x2="51458" y2="65104"/>
                        <a14:foregroundMark x1="55521" y1="65625" x2="55521" y2="65625"/>
                        <a14:foregroundMark x1="60104" y1="65625" x2="60104" y2="65625"/>
                        <a14:foregroundMark x1="63750" y1="66146" x2="63750" y2="66146"/>
                        <a14:foregroundMark x1="66250" y1="66667" x2="66250" y2="66667"/>
                        <a14:foregroundMark x1="62917" y1="70313" x2="61354" y2="71875"/>
                        <a14:foregroundMark x1="54375" y1="73958" x2="54375" y2="73958"/>
                        <a14:foregroundMark x1="49792" y1="71354" x2="49792" y2="71354"/>
                        <a14:foregroundMark x1="42813" y1="15885" x2="42813" y2="15885"/>
                        <a14:foregroundMark x1="57188" y1="11328" x2="57188" y2="11328"/>
                        <a14:foregroundMark x1="66250" y1="11719" x2="66250" y2="11719"/>
                        <a14:foregroundMark x1="71979" y1="13281" x2="71979" y2="13281"/>
                        <a14:foregroundMark x1="75313" y1="16406" x2="75313" y2="16406"/>
                        <a14:foregroundMark x1="80208" y1="23047" x2="80625" y2="24609"/>
                        <a14:foregroundMark x1="83854" y1="28255" x2="85104" y2="30208"/>
                        <a14:foregroundMark x1="5000" y1="24089" x2="5000" y2="24089"/>
                        <a14:foregroundMark x1="4583" y1="24609" x2="104" y2="25651"/>
                        <a14:foregroundMark x1="7500" y1="17969" x2="7500" y2="17969"/>
                        <a14:foregroundMark x1="7500" y1="11328" x2="7500" y2="11328"/>
                        <a14:foregroundMark x1="6250" y1="7161" x2="6250" y2="7161"/>
                        <a14:foregroundMark x1="10000" y1="17448" x2="10000" y2="17448"/>
                        <a14:foregroundMark x1="12812" y1="20443" x2="12812" y2="20443"/>
                        <a14:foregroundMark x1="15729" y1="25651" x2="14896" y2="27214"/>
                        <a14:foregroundMark x1="14479" y1="28255" x2="13229" y2="29297"/>
                        <a14:foregroundMark x1="12812" y1="30208" x2="12812" y2="30208"/>
                        <a14:foregroundMark x1="11563" y1="31771" x2="11563" y2="31771"/>
                        <a14:foregroundMark x1="7500" y1="34375" x2="7500" y2="34375"/>
                        <a14:foregroundMark x1="5833" y1="30729" x2="5833" y2="30729"/>
                        <a14:foregroundMark x1="9583" y1="20052" x2="9583" y2="20052"/>
                        <a14:foregroundMark x1="11563" y1="36458" x2="11563" y2="36458"/>
                        <a14:foregroundMark x1="14063" y1="38932" x2="14063" y2="38932"/>
                        <a14:foregroundMark x1="15729" y1="42057" x2="15729" y2="42057"/>
                        <a14:foregroundMark x1="16979" y1="43620" x2="18229" y2="44661"/>
                        <a14:foregroundMark x1="19375" y1="45703" x2="19375" y2="45703"/>
                        <a14:foregroundMark x1="20625" y1="46745" x2="20625" y2="46745"/>
                        <a14:foregroundMark x1="21458" y1="47135" x2="21458" y2="47135"/>
                        <a14:foregroundMark x1="21875" y1="47656" x2="21875" y2="47656"/>
                        <a14:foregroundMark x1="87188" y1="32813" x2="87188" y2="32813"/>
                        <a14:foregroundMark x1="88021" y1="39453" x2="88854" y2="41016"/>
                        <a14:foregroundMark x1="93333" y1="48698" x2="93333" y2="48698"/>
                        <a14:foregroundMark x1="92917" y1="50260" x2="99896" y2="51823"/>
                        <a14:foregroundMark x1="95000" y1="57422" x2="95000" y2="57422"/>
                        <a14:foregroundMark x1="95417" y1="62109" x2="95833" y2="63672"/>
                        <a14:foregroundMark x1="95833" y1="69792" x2="95833" y2="69792"/>
                        <a14:foregroundMark x1="92083" y1="72917" x2="92083" y2="72917"/>
                        <a14:foregroundMark x1="92083" y1="74349" x2="92083" y2="74349"/>
                        <a14:foregroundMark x1="90104" y1="79036" x2="90104" y2="79036"/>
                        <a14:foregroundMark x1="89688" y1="81120" x2="89688" y2="81120"/>
                        <a14:foregroundMark x1="88854" y1="82161" x2="88854" y2="82161"/>
                        <a14:foregroundMark x1="87604" y1="79557" x2="86354" y2="78516"/>
                        <a14:foregroundMark x1="86354" y1="75391" x2="86354" y2="75391"/>
                        <a14:foregroundMark x1="90417" y1="70833" x2="91667" y2="68229"/>
                        <a14:foregroundMark x1="92917" y1="54427" x2="92917" y2="54427"/>
                        <a14:foregroundMark x1="90417" y1="50781" x2="88438" y2="56901"/>
                        <a14:foregroundMark x1="71146" y1="35938" x2="71146" y2="35938"/>
                        <a14:foregroundMark x1="71146" y1="30208" x2="71146" y2="30208"/>
                        <a14:foregroundMark x1="72396" y1="31250" x2="73646" y2="32813"/>
                        <a14:foregroundMark x1="76042" y1="38411" x2="75313" y2="42578"/>
                        <a14:foregroundMark x1="71979" y1="46745" x2="71979" y2="46745"/>
                        <a14:foregroundMark x1="71146" y1="44661" x2="71146" y2="44661"/>
                        <a14:foregroundMark x1="68646" y1="47135" x2="68646" y2="47135"/>
                        <a14:foregroundMark x1="57604" y1="79036" x2="57604" y2="79036"/>
                        <a14:foregroundMark x1="65000" y1="73438" x2="65000" y2="73438"/>
                        <a14:foregroundMark x1="65000" y1="73438" x2="65000" y2="73438"/>
                        <a14:foregroundMark x1="62083" y1="72396" x2="62083" y2="72396"/>
                        <a14:foregroundMark x1="61667" y1="87760" x2="61667" y2="87760"/>
                        <a14:foregroundMark x1="51458" y1="89844" x2="51458" y2="89844"/>
                        <a14:foregroundMark x1="46146" y1="86719" x2="46146" y2="86719"/>
                        <a14:foregroundMark x1="67917" y1="88802" x2="69896" y2="87760"/>
                        <a14:foregroundMark x1="77708" y1="81641" x2="77708" y2="81641"/>
                        <a14:foregroundMark x1="83438" y1="75911" x2="83438" y2="75911"/>
                        <a14:foregroundMark x1="86354" y1="62630" x2="86354" y2="62630"/>
                        <a14:foregroundMark x1="88854" y1="61068" x2="88854" y2="61068"/>
                        <a14:foregroundMark x1="47292" y1="12240" x2="47292" y2="12240"/>
                        <a14:foregroundMark x1="44479" y1="25130" x2="44479" y2="25130"/>
                        <a14:foregroundMark x1="40729" y1="33854" x2="40729" y2="37500"/>
                        <a14:foregroundMark x1="41979" y1="42057" x2="41979" y2="42057"/>
                        <a14:foregroundMark x1="48125" y1="53385" x2="48125" y2="53385"/>
                        <a14:foregroundMark x1="52708" y1="78516" x2="52708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502" y="731838"/>
            <a:ext cx="4343795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5022" y="510385"/>
            <a:ext cx="3698378" cy="2770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899" y="457246"/>
            <a:ext cx="3579395" cy="2684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8612" y="3725965"/>
            <a:ext cx="3743494" cy="2810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294" y="3622571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1053" y="3995014"/>
            <a:ext cx="3029894" cy="2272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7917884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256" y="667329"/>
            <a:ext cx="3575127" cy="2681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784" y="235643"/>
            <a:ext cx="2256905" cy="3009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720" y="3791338"/>
            <a:ext cx="3609145" cy="2706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5638" y="3440806"/>
            <a:ext cx="2328051" cy="3108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0341" y="3643748"/>
            <a:ext cx="3693459" cy="2770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38741" y="534407"/>
            <a:ext cx="3694070" cy="2773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5097406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0072" y="189470"/>
            <a:ext cx="4242359" cy="2306304"/>
          </a:xfrm>
          <a:prstGeom prst="rect">
            <a:avLst/>
          </a:prstGeom>
        </p:spPr>
      </p:pic>
      <p:pic>
        <p:nvPicPr>
          <p:cNvPr id="8" name="Picture 1" descr="C:\SAVE\d\Награды 2019-2020\2020-2021\Новая папка\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5796" y="2706115"/>
            <a:ext cx="2836925" cy="3991073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3243" y="2711345"/>
            <a:ext cx="285108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084796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22533" name="Объект 4"/>
          <p:cNvSpPr>
            <a:spLocks noGrp="1"/>
          </p:cNvSpPr>
          <p:nvPr>
            <p:ph sz="quarter" idx="4294967295"/>
          </p:nvPr>
        </p:nvSpPr>
        <p:spPr>
          <a:xfrm>
            <a:off x="2667000" y="731839"/>
            <a:ext cx="6400800" cy="3475037"/>
          </a:xfrm>
          <a:prstGeom prst="rect">
            <a:avLst/>
          </a:prstGeom>
        </p:spPr>
        <p:txBody>
          <a:bodyPr/>
          <a:lstStyle/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957891" y="0"/>
            <a:ext cx="858460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воспитанников высоких нравственных качеств путем пропаганды добровольного труда на благо общества и привлечение воспитанников к изучению природы и её охране, решение социально значимых проблем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изучение природы и истории родного края;</a:t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применение на практике знаний вопросов экологии и путей их решения;</a:t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освоение навыков исследовательской деятельности;</a:t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* овладение нормами экологической культуры;</a:t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развитие потребности в самообразовании и укреплении своего здоровья;</a:t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формирование интереса к углубленному изучению окружающего мира;</a:t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применение навыков экологического грамотного поведения;</a:t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принятие участия в районных, краевых, российских экологических акциях и проектах.</a:t>
            </a:r>
          </a:p>
        </p:txBody>
      </p:sp>
    </p:spTree>
    <p:extLst>
      <p:ext uri="{BB962C8B-B14F-4D97-AF65-F5344CB8AC3E}">
        <p14:creationId xmlns:p14="http://schemas.microsoft.com/office/powerpoint/2010/main" xmlns="" val="210439346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1753496" y="731838"/>
            <a:ext cx="7992932" cy="464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Задачи: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*Формирование системы элементарных научных экологических знаний;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*Развитие познавательного интереса к миру природы;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*Воспитание гуманного, бережного, эмоционально-положительного отношения к природе  у детей;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*Привитие трудовых природоведческих навыков;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просвещение родителей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*Формирование  активной жизненной  позиции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 природы у детей и родителей.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08008468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77389" cy="1325563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происходит через: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 flipH="1">
            <a:off x="1200513" y="2288768"/>
            <a:ext cx="2852762" cy="1406108"/>
          </a:xfrm>
          <a:prstGeom prst="wedgeEllipseCallout">
            <a:avLst>
              <a:gd name="adj1" fmla="val -33486"/>
              <a:gd name="adj2" fmla="val 8817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и интеллектуальные конкурсы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7640998" y="205752"/>
            <a:ext cx="3027002" cy="1522913"/>
          </a:xfrm>
          <a:prstGeom prst="wedgeEllipseCallout">
            <a:avLst>
              <a:gd name="adj1" fmla="val -33486"/>
              <a:gd name="adj2" fmla="val 8817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4903948" y="2618415"/>
            <a:ext cx="2852762" cy="1406108"/>
          </a:xfrm>
          <a:prstGeom prst="wedgeEllipseCallout">
            <a:avLst>
              <a:gd name="adj1" fmla="val -33486"/>
              <a:gd name="adj2" fmla="val 8817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7777125" y="2469356"/>
            <a:ext cx="2852762" cy="1406108"/>
          </a:xfrm>
          <a:prstGeom prst="wedgeEllipseCallout">
            <a:avLst>
              <a:gd name="adj1" fmla="val 28511"/>
              <a:gd name="adj2" fmla="val 8047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http://cliparts.co/cliparts/dT9/zrG/dT9zrG8T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634" y="4024523"/>
            <a:ext cx="2675666" cy="25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ds04.infourok.ru/uploads/ex/0b7a/00063981-a4b6bc57/hello_html_md426c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3825" y="4449595"/>
            <a:ext cx="2958816" cy="22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playcast.ru/uploads/2016/11/21/206072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8167" y="3602437"/>
            <a:ext cx="2524720" cy="292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ьная выноска 15"/>
          <p:cNvSpPr/>
          <p:nvPr/>
        </p:nvSpPr>
        <p:spPr>
          <a:xfrm>
            <a:off x="4242033" y="606154"/>
            <a:ext cx="3056065" cy="1406108"/>
          </a:xfrm>
          <a:prstGeom prst="wedgeEllipseCallout">
            <a:avLst>
              <a:gd name="adj1" fmla="val -26883"/>
              <a:gd name="adj2" fmla="val 9073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кологические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сследовательские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164757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22533" name="Объект 4"/>
          <p:cNvSpPr>
            <a:spLocks noGrp="1"/>
          </p:cNvSpPr>
          <p:nvPr>
            <p:ph sz="quarter" idx="4294967295"/>
          </p:nvPr>
        </p:nvSpPr>
        <p:spPr>
          <a:xfrm>
            <a:off x="2566722" y="67470"/>
            <a:ext cx="6400800" cy="3475037"/>
          </a:xfrm>
          <a:prstGeom prst="rect">
            <a:avLst/>
          </a:prstGeom>
        </p:spPr>
        <p:txBody>
          <a:bodyPr/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исследователи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985" y="837135"/>
            <a:ext cx="3467631" cy="260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707" y="3666600"/>
            <a:ext cx="3676207" cy="27556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665" y="664679"/>
            <a:ext cx="2446944" cy="326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3616" y="3927271"/>
            <a:ext cx="3436123" cy="2577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1918" y="362466"/>
            <a:ext cx="3846725" cy="288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7593" y="3349646"/>
            <a:ext cx="4032559" cy="302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6363812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453929" y="120568"/>
            <a:ext cx="5485534" cy="87805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Птицам наша забота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294967295"/>
          </p:nvPr>
        </p:nvSpPr>
        <p:spPr>
          <a:xfrm>
            <a:off x="4300538" y="731839"/>
            <a:ext cx="4767261" cy="1839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условия для наблюдений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214" y="88400"/>
            <a:ext cx="3422741" cy="2567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3428" y="147516"/>
            <a:ext cx="3386157" cy="2539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трелка вниз 10"/>
          <p:cNvSpPr/>
          <p:nvPr/>
        </p:nvSpPr>
        <p:spPr>
          <a:xfrm rot="1847783">
            <a:off x="2100227" y="1906673"/>
            <a:ext cx="2457602" cy="2078785"/>
          </a:xfrm>
          <a:prstGeom prst="downArrow">
            <a:avLst>
              <a:gd name="adj1" fmla="val 50000"/>
              <a:gd name="adj2" fmla="val 38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Записываем наблюдения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223808" y="3440806"/>
            <a:ext cx="2326299" cy="3101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6813" y="2169553"/>
            <a:ext cx="2482626" cy="2714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0363" y="3673804"/>
            <a:ext cx="2372081" cy="2878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Users\ADAMAG\Desktop\SDC1698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048" y="4151725"/>
            <a:ext cx="2944495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9213522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sz="quarter" idx="4294967295"/>
          </p:nvPr>
        </p:nvSpPr>
        <p:spPr>
          <a:xfrm>
            <a:off x="3645946" y="193957"/>
            <a:ext cx="3572435" cy="440746"/>
          </a:xfrm>
        </p:spPr>
        <p:txBody>
          <a:bodyPr>
            <a:normAutofit fontScale="97500" lnSpcReduction="10000"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результаты: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668" y="410001"/>
            <a:ext cx="2359356" cy="3139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5482" y="869154"/>
            <a:ext cx="3267838" cy="2739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3440" y="351259"/>
            <a:ext cx="2442897" cy="3257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668" y="4131261"/>
            <a:ext cx="3180678" cy="2385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5638" y="3624762"/>
            <a:ext cx="2012580" cy="303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0045" y="3813912"/>
            <a:ext cx="3603811" cy="2702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6425607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68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42357" y="177287"/>
            <a:ext cx="2223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«Утилизация»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167" y="486709"/>
            <a:ext cx="2227811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9053" y="864909"/>
            <a:ext cx="3528508" cy="2646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9078" y="266946"/>
            <a:ext cx="2257248" cy="3009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724" y="3772833"/>
            <a:ext cx="3685341" cy="2764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1500" y="3613150"/>
            <a:ext cx="2312530" cy="3083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008357" y="3374051"/>
            <a:ext cx="2378689" cy="3171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47672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6122989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22531" name="Picture 2" descr="C:\Users\Радуга\Pictures\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703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4300539" y="3244850"/>
            <a:ext cx="359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ИННОВАЦИОННЫЙ  ПРОЕКТ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87786" y="1445668"/>
            <a:ext cx="34232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получили </a:t>
            </a:r>
            <a:endParaRPr lang="ru-RU" sz="32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983848" y="958306"/>
            <a:ext cx="5213018" cy="39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493041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199</Words>
  <Application>Microsoft Office PowerPoint</Application>
  <PresentationFormat>Произвольный</PresentationFormat>
  <Paragraphs>51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Экологическое воспитание происходит через:</vt:lpstr>
      <vt:lpstr>Слайд 5</vt:lpstr>
      <vt:lpstr>Птицам наша забота</vt:lpstr>
      <vt:lpstr>Слайд 7</vt:lpstr>
      <vt:lpstr>Слайд 8</vt:lpstr>
      <vt:lpstr>Слайд 9</vt:lpstr>
      <vt:lpstr>Акция «Первоцветы"</vt:lpstr>
      <vt:lpstr>Слайд 11</vt:lpstr>
      <vt:lpstr>Акция «Берегите   воду!»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познавательной активности дошкольников посредством экологических акций.</dc:title>
  <dc:creator>Пользователь</dc:creator>
  <cp:lastModifiedBy>Иванович Иван</cp:lastModifiedBy>
  <cp:revision>59</cp:revision>
  <dcterms:created xsi:type="dcterms:W3CDTF">2017-09-18T10:24:08Z</dcterms:created>
  <dcterms:modified xsi:type="dcterms:W3CDTF">2022-02-24T10:59:05Z</dcterms:modified>
</cp:coreProperties>
</file>