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85" r:id="rId3"/>
    <p:sldId id="267" r:id="rId4"/>
    <p:sldId id="268" r:id="rId5"/>
    <p:sldId id="271" r:id="rId6"/>
    <p:sldId id="288" r:id="rId7"/>
    <p:sldId id="289" r:id="rId8"/>
    <p:sldId id="290" r:id="rId9"/>
    <p:sldId id="291" r:id="rId10"/>
    <p:sldId id="292" r:id="rId11"/>
    <p:sldId id="293" r:id="rId12"/>
    <p:sldId id="281" r:id="rId13"/>
    <p:sldId id="282" r:id="rId14"/>
    <p:sldId id="294" r:id="rId15"/>
    <p:sldId id="295" r:id="rId16"/>
    <p:sldId id="296" r:id="rId17"/>
    <p:sldId id="297" r:id="rId18"/>
    <p:sldId id="298" r:id="rId19"/>
    <p:sldId id="284" r:id="rId20"/>
    <p:sldId id="286" r:id="rId21"/>
    <p:sldId id="287" r:id="rId22"/>
    <p:sldId id="266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04" autoAdjust="0"/>
  </p:normalViewPr>
  <p:slideViewPr>
    <p:cSldViewPr>
      <p:cViewPr>
        <p:scale>
          <a:sx n="80" d="100"/>
          <a:sy n="80" d="100"/>
        </p:scale>
        <p:origin x="-1674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BCDBBF9-487D-4BF9-9904-AA9DBA50C2A7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40B2BEA-E184-4C90-9167-923C56E8D0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5475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9E6CFA-E9F8-421A-B6E7-BEC2469C5F9D}" type="slidenum">
              <a:rPr lang="ru-RU" altLang="ru-RU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F0545-65F7-4340-879B-3C4F003B687C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8AEC8-606F-4BF1-8EDA-47EDD334CC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47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5830E-3D7C-470A-98CD-95A31E53D80B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EC82A-0A74-42A5-843F-14E730CF82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566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BB832-E047-49F3-996A-A6B984277862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09D9A-3375-47F3-B42A-5C0C0BFD6D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893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D0229-43A7-444F-BC51-CCA8F83076B3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30B95-F653-4057-8955-589965FB7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51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1AA1B-C17A-42BD-A10E-63EC9BDCE9BB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770A9-2759-4099-8B1C-A8FEEB043D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735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327CD-A0EA-4681-A955-65AA01E17A03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9AEC8-2566-4AE6-9E88-3468FAE801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650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8B897-8DB8-4566-8EFB-17458A0FA013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C3A53-5215-41DD-8D4E-64F70D8164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2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37214-1DE8-4DD6-8BC9-78240B5B577D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779FF-9348-4CB1-99B1-96B6CFDCBC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9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7A75C-534D-4A38-A454-14099E40CB26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092CC-8879-4557-89B6-B50D70DEEB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538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BE5A3-7972-42FF-83FC-D3DC5313A362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F5634-6150-412D-A33B-6EE7FCA9DD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743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490D2-36C0-44CD-A0DC-3D60004FF7DC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AEB29-C513-49A0-A163-76C96343E3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713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7D5224-5DBA-41C6-A5EB-89A6FB0A97E4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A0D768-7273-4A28-A247-8306266BF1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7" r:id="rId2"/>
    <p:sldLayoutId id="2147483803" r:id="rId3"/>
    <p:sldLayoutId id="2147483798" r:id="rId4"/>
    <p:sldLayoutId id="2147483799" r:id="rId5"/>
    <p:sldLayoutId id="2147483800" r:id="rId6"/>
    <p:sldLayoutId id="2147483804" r:id="rId7"/>
    <p:sldLayoutId id="2147483805" r:id="rId8"/>
    <p:sldLayoutId id="2147483806" r:id="rId9"/>
    <p:sldLayoutId id="2147483801" r:id="rId10"/>
    <p:sldLayoutId id="21474838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О С Е Н Ь\Оформление\фон\0_3c35f_ceaea16a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Лента лицом вниз 3"/>
          <p:cNvSpPr/>
          <p:nvPr/>
        </p:nvSpPr>
        <p:spPr>
          <a:xfrm>
            <a:off x="323850" y="120650"/>
            <a:ext cx="8820150" cy="612775"/>
          </a:xfrm>
          <a:prstGeom prst="ribb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</a:rPr>
              <a:t>МБ ДОУ «Детский сад № 14»</a:t>
            </a:r>
          </a:p>
        </p:txBody>
      </p:sp>
      <p:sp>
        <p:nvSpPr>
          <p:cNvPr id="8196" name="TextBox 6"/>
          <p:cNvSpPr txBox="1">
            <a:spLocks noChangeArrowheads="1"/>
          </p:cNvSpPr>
          <p:nvPr/>
        </p:nvSpPr>
        <p:spPr bwMode="auto">
          <a:xfrm>
            <a:off x="2627313" y="733425"/>
            <a:ext cx="4278312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Детский сад функционирует с 2014 года.</a:t>
            </a:r>
            <a:endParaRPr lang="ru-RU" alt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Количество групп </a:t>
            </a:r>
            <a:r>
              <a:rPr lang="ru-RU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6</a:t>
            </a:r>
            <a:r>
              <a:rPr lang="ru-RU" alt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все группы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общеразвивающей направленности для детей дошкольного возраста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1,5-8 </a:t>
            </a:r>
            <a:r>
              <a:rPr lang="ru-RU" alt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</p:txBody>
      </p:sp>
      <p:pic>
        <p:nvPicPr>
          <p:cNvPr id="8210" name="Picture 18" descr="C:\Documents and Settings\Администратор\Рабочий стол\ЗУБОВА АННА АЛЕКСАНДРОВНА\фото сада\ДОУ 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2903538"/>
            <a:ext cx="7488238" cy="39497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55576" y="2708920"/>
            <a:ext cx="69119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36529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зубовы\Desktop\НАШ САДИК\Группы\Слайд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02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55576" y="2708920"/>
            <a:ext cx="69119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36529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зубовы\Desktop\НАШ САДИК\Группы\Слайд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2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9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80957" y="692149"/>
            <a:ext cx="69119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8" y="40466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педагога-психолога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2" y="854833"/>
            <a:ext cx="2693139" cy="35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781" y="1923989"/>
            <a:ext cx="2571299" cy="365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22204"/>
            <a:ext cx="2951163" cy="493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79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80957" y="692149"/>
            <a:ext cx="69119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8" y="193637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педагога-психолога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50" y="593747"/>
            <a:ext cx="2335213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218" y="593747"/>
            <a:ext cx="2702369" cy="362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93747"/>
            <a:ext cx="2624788" cy="3426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52687" y="3545821"/>
            <a:ext cx="2663825" cy="40116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4202290"/>
            <a:ext cx="4256087" cy="24018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986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80957" y="692149"/>
            <a:ext cx="69119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8" y="193637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детского сада расположены 6 игровых участков и две спортивные площадки, оснащенные современным оборудованием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зубовы\Desktop\НАШ САДИК\05-04-2022_17-08-46\IMG_20200721_11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73563"/>
            <a:ext cx="3649135" cy="2736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зубовы\Desktop\НАШ САДИК\05-04-2022_17-08-46\IMG_20200721_1106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209300"/>
            <a:ext cx="3601485" cy="2701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зубовы\Desktop\НАШ САДИК\05-04-2022_17-08-46\IMG_20200721_1106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3630955" cy="2723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зубовы\Desktop\НАШ САДИК\05-04-2022_17-08-46\IMG_20200721_1106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941829"/>
            <a:ext cx="3799580" cy="2849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11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:\Users\зубовы\Desktop\НАШ САДИК\05-04-2022_17-08-46\IMG_20200713_1327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19" y="3573016"/>
            <a:ext cx="2268252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зубовы\Desktop\НАШ САДИК\05-04-2022_17-08-46\IMG_20200713_1349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5097"/>
            <a:ext cx="2135913" cy="2847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зубовы\Desktop\НАШ САДИК\05-04-2022_17-08-46\IMG_20200721_1108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2138" y="3501008"/>
            <a:ext cx="2376264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зубовы\Desktop\НАШ САДИК\05-04-2022_18-08-22\IMG-20220405-WA00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2268252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зубовы\Desktop\НАШ САДИК\05-04-2022_18-08-22\IMG-20220405-WA00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990" y="3579906"/>
            <a:ext cx="2226343" cy="2968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зубовы\Desktop\НАШ САДИК\05-04-2022_18-08-22\IMG-20220405-WA00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00" y="529127"/>
            <a:ext cx="2262140" cy="3016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03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260648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Пищеблок оснащен современным технологичным оборудованием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зубовы\Desktop\НАШ САДИК\05-04-2022_17-13-48\IMG_20220405_163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42" y="968534"/>
            <a:ext cx="2739934" cy="3653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1783" y="4125862"/>
            <a:ext cx="226825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Пароконвектомат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 descr="C:\Users\зубовы\Desktop\НАШ САДИК\05-04-2022_17-13-48\IMG_20220405_1632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951" y="977219"/>
            <a:ext cx="2638481" cy="3517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2160" y="4252446"/>
            <a:ext cx="242245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Электросковорода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C:\Users\зубовы\Desktop\НАШ САДИК\05-04-2022_17-13-48\IMG_20220405_1634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8" r="15046"/>
          <a:stretch/>
        </p:blipFill>
        <p:spPr bwMode="auto">
          <a:xfrm>
            <a:off x="3368922" y="1412776"/>
            <a:ext cx="2580837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86090" y="1556792"/>
            <a:ext cx="243807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Картофелечистка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44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260648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Пищеблок оснащен современным технологичным оборудованием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зубовы\Desktop\НАШ САДИК\05-04-2022_17-13-48\IMG_20220405_1632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814" y="2132856"/>
            <a:ext cx="3348372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87824" y="2214156"/>
            <a:ext cx="309634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Тестомес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 descr="C:\Users\зубовы\Desktop\НАШ САДИК\05-04-2022_17-13-48\IMG_20220405_1631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1" y="1412776"/>
            <a:ext cx="248427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1560" y="1498682"/>
            <a:ext cx="216024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Протирочная машина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 descr="C:\Users\зубовы\Desktop\НАШ САДИК\05-04-2022_17-13-48\IMG_20220405_1633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86" y="1526268"/>
            <a:ext cx="2552343" cy="3403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72200" y="4540478"/>
            <a:ext cx="230425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Электроплита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06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116632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коллектив систематически участвует в конкурсах различного уровня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зубовы\Desktop\НАШ САДИК\05-04-2022_17-13-48\IMG_20220405_1654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554" y="824518"/>
            <a:ext cx="2373737" cy="3164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зубовы\Desktop\НАШ САДИК\05-04-2022_17-13-48\IMG_20220405_1655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90" y="902751"/>
            <a:ext cx="2315062" cy="3086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зубовы\Desktop\НАШ САДИК\05-04-2022_17-13-48\IMG_20220405_1655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968" y="892605"/>
            <a:ext cx="2322671" cy="3096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зубовы\Desktop\НАШ САДИК\05-04-2022_17-13-48\IMG_20220405_1655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250" y="3622523"/>
            <a:ext cx="2426608" cy="3235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зубовы\Desktop\НАШ САДИК\05-04-2022_17-13-48\IMG_20220405_1655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354" y="3626580"/>
            <a:ext cx="2369228" cy="3158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80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580112" y="804774"/>
            <a:ext cx="273551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8" y="404664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достижения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7984" y="1340768"/>
            <a:ext cx="45001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педагог нашего детского сада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Исачко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Гюнай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Заидовна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стала победителем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этапа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Всероссийского конкурса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«Воспитатель года России 2021»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региональном этапе конкурса,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представляя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г.Новокузнецк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Гюнай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Заидовна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стала лауреатом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 вошла в   пятерку лучших педагогов Кемеровской области-Кузбасса.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C:\Users\Анюта\Downloads\IMG_20220405_094059_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011511"/>
            <a:ext cx="2664296" cy="3552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Анюта\Downloads\IMG_20220405_093846_8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0"/>
          <a:stretch/>
        </p:blipFill>
        <p:spPr bwMode="auto">
          <a:xfrm>
            <a:off x="2189456" y="4104953"/>
            <a:ext cx="2214698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8520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Rot="1" noChangeArrowheads="1"/>
          </p:cNvSpPr>
          <p:nvPr>
            <p:ph sz="quarter" idx="4294967295"/>
          </p:nvPr>
        </p:nvSpPr>
        <p:spPr>
          <a:xfrm>
            <a:off x="2700338" y="1292225"/>
            <a:ext cx="5688012" cy="5016500"/>
          </a:xfrm>
        </p:spPr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ru-RU" sz="1800" b="1" i="1" dirty="0">
              <a:solidFill>
                <a:schemeClr val="tx1"/>
              </a:solidFill>
              <a:latin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600" dirty="0"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71700" y="332656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 ДОУ «Детский сад №14» является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инновационной площадкой при Институте повышения квалификации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г.Новокузнецка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Анюта\Downloads\IMG_20220405_0929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3055926" cy="4074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83968" y="2324836"/>
            <a:ext cx="39604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«Проектирование и реализация культурных практик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здоровьесберегающей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направленности в условиях смешанного обучения»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4437112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комитета образования и науки  от 03.02.2021 года № 218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4721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580112" y="804774"/>
            <a:ext cx="273551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51720" y="548680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ежемесячно участвуют в  акциях, мастер-классах, конкурсах,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фестивалях различного уровня.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Анюта\Downloads\IMG-20220323-WA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64343"/>
            <a:ext cx="4461552" cy="2976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нюта\Downloads\aMgWO8FdI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84984"/>
            <a:ext cx="4916644" cy="3278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28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580112" y="804774"/>
            <a:ext cx="273551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51720" y="548680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ежемесячно участвуют в  акциях, мастер-классах, конкурсах,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фестивалях различного уровня.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Анюта\Downloads\IMG_20220222_160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54" y="1519584"/>
            <a:ext cx="3840426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нюта\Downloads\IMG_20220322_1031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258" y="3645024"/>
            <a:ext cx="3960837" cy="2970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45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19965301">
            <a:off x="1150231" y="2967335"/>
            <a:ext cx="684354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47813" y="836613"/>
            <a:ext cx="65532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Процентное соотношение уровня </a:t>
            </a:r>
          </a:p>
          <a:p>
            <a:pPr algn="ctr" eaLnBrk="1" hangingPunct="1"/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образования педагогов </a:t>
            </a:r>
          </a:p>
          <a:p>
            <a:pPr algn="ctr" eaLnBrk="1" hangingPunct="1"/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МБ ДОУ «Детский сад №14»</a:t>
            </a:r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286718"/>
              </p:ext>
            </p:extLst>
          </p:nvPr>
        </p:nvGraphicFramePr>
        <p:xfrm>
          <a:off x="1520636" y="2469123"/>
          <a:ext cx="6096000" cy="1229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61487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 образование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специальное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148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54%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46%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47813" y="692150"/>
            <a:ext cx="691197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Процентное соотношение уровня квалификации педагогов </a:t>
            </a:r>
          </a:p>
          <a:p>
            <a:pPr algn="ctr" eaLnBrk="1" hangingPunct="1"/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МБ ДОУ «Детский сад №14»</a:t>
            </a:r>
          </a:p>
          <a:p>
            <a:pPr algn="ctr" eaLnBrk="1" hangingPunct="1"/>
            <a:endParaRPr lang="ru-RU" alt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03828"/>
              </p:ext>
            </p:extLst>
          </p:nvPr>
        </p:nvGraphicFramePr>
        <p:xfrm>
          <a:off x="1955800" y="2276872"/>
          <a:ext cx="636061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78861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Высшая категория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Первая категория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Молодой специалист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Соответствие занимаемой должности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27%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46%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7%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20%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55576" y="2708920"/>
            <a:ext cx="69119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36529"/>
            <a:ext cx="784887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пространственная развивающая среда соответствует Федеральному государственному образовательному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стандарту, и построена в соответствии с принципами: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/>
              </a:rPr>
              <a:t>-    принцип дистанции, позиции при взаимодействии;</a:t>
            </a:r>
            <a:endParaRPr lang="ru-RU" sz="14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/>
              </a:rPr>
              <a:t>-    принцип активности, самостоятельности, творчества;</a:t>
            </a:r>
            <a:endParaRPr lang="ru-RU" sz="14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/>
              </a:rPr>
              <a:t>-    принцип стабильности — динамичности;</a:t>
            </a:r>
            <a:endParaRPr lang="ru-RU" sz="14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/>
              </a:rPr>
              <a:t>-    принцип комплексирования и гибкого зонирования;</a:t>
            </a:r>
            <a:endParaRPr lang="ru-RU" sz="14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/>
              </a:rPr>
              <a:t>- принцип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</a:rPr>
              <a:t>эмоциогенности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  среды, индивидуальной комфортности и эмоционального благополучия каждого ребенка и взрослого;</a:t>
            </a:r>
            <a:endParaRPr lang="ru-RU" sz="14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/>
              </a:rPr>
              <a:t>-    принцип сочетания привычных и неординарных элементов в эстетической организации среды;</a:t>
            </a:r>
            <a:endParaRPr lang="ru-RU" sz="14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/>
              </a:rPr>
              <a:t>-    принцип открытости — закрытости;</a:t>
            </a:r>
            <a:endParaRPr lang="ru-RU" sz="1400" dirty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/>
              </a:rPr>
              <a:t>-    принцип учета половых и возрастных различий детей.</a:t>
            </a:r>
            <a:endParaRPr lang="ru-RU" sz="1400" dirty="0">
              <a:solidFill>
                <a:srgbClr val="000000"/>
              </a:solidFill>
              <a:latin typeface="Times New Roman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53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55576" y="2708920"/>
            <a:ext cx="69119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36529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зубовы\Desktop\НАШ САДИК\Группы\Слайд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" y="3448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70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55576" y="2708920"/>
            <a:ext cx="69119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36529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зубовы\Desktop\НАШ САДИК\Группы\Слайд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" y="300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69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55576" y="2708920"/>
            <a:ext cx="69119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36529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зубовы\Desktop\НАШ САДИК\Группы\Слайд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6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55576" y="2708920"/>
            <a:ext cx="69119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/>
            <a:endParaRPr lang="ru-RU" altLang="ru-RU" b="1" i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  <a:p>
            <a:pPr algn="ctr" eaLnBrk="1" hangingPunct="1"/>
            <a:endParaRPr lang="ru-RU" alt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36529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зубовы\Desktop\НАШ САДИК\Группы\Слайд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79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829</TotalTime>
  <Words>267</Words>
  <Application>Microsoft Office PowerPoint</Application>
  <PresentationFormat>Экран (4:3)</PresentationFormat>
  <Paragraphs>275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BERING</dc:creator>
  <cp:lastModifiedBy>зубовы</cp:lastModifiedBy>
  <cp:revision>79</cp:revision>
  <dcterms:modified xsi:type="dcterms:W3CDTF">2022-04-05T16:00:03Z</dcterms:modified>
</cp:coreProperties>
</file>