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2D15-25D8-4995-9B16-B916D5E41467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584D-49A6-484C-B157-4C1320A0D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9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2D15-25D8-4995-9B16-B916D5E41467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584D-49A6-484C-B157-4C1320A0D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99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2D15-25D8-4995-9B16-B916D5E41467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584D-49A6-484C-B157-4C1320A0D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41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2D15-25D8-4995-9B16-B916D5E41467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584D-49A6-484C-B157-4C1320A0D1E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9633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2D15-25D8-4995-9B16-B916D5E41467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584D-49A6-484C-B157-4C1320A0D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989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2D15-25D8-4995-9B16-B916D5E41467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584D-49A6-484C-B157-4C1320A0D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814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2D15-25D8-4995-9B16-B916D5E41467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584D-49A6-484C-B157-4C1320A0D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569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2D15-25D8-4995-9B16-B916D5E41467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584D-49A6-484C-B157-4C1320A0D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004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2D15-25D8-4995-9B16-B916D5E41467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584D-49A6-484C-B157-4C1320A0D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40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2D15-25D8-4995-9B16-B916D5E41467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584D-49A6-484C-B157-4C1320A0D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79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2D15-25D8-4995-9B16-B916D5E41467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584D-49A6-484C-B157-4C1320A0D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22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2D15-25D8-4995-9B16-B916D5E41467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584D-49A6-484C-B157-4C1320A0D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57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2D15-25D8-4995-9B16-B916D5E41467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584D-49A6-484C-B157-4C1320A0D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367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2D15-25D8-4995-9B16-B916D5E41467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584D-49A6-484C-B157-4C1320A0D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96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2D15-25D8-4995-9B16-B916D5E41467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584D-49A6-484C-B157-4C1320A0D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7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2D15-25D8-4995-9B16-B916D5E41467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584D-49A6-484C-B157-4C1320A0D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71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2D15-25D8-4995-9B16-B916D5E41467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584D-49A6-484C-B157-4C1320A0D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26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DF82D15-25D8-4995-9B16-B916D5E41467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120584D-49A6-484C-B157-4C1320A0D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13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15F6E-E788-4D19-B287-36AD7476A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6329" y="899172"/>
            <a:ext cx="9399341" cy="219701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78105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«Чистюли»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Краткосрочный проект по формированию 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культурно-гигиенических навыков у детей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младшей группы №10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DDBE24-70E1-42F0-9F22-454160AE6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2050" y="6046043"/>
            <a:ext cx="2574738" cy="467044"/>
          </a:xfrm>
        </p:spPr>
        <p:txBody>
          <a:bodyPr>
            <a:normAutofit fontScale="77500" lnSpcReduction="20000"/>
          </a:bodyPr>
          <a:lstStyle/>
          <a:p>
            <a:pPr algn="r">
              <a:lnSpc>
                <a:spcPct val="100000"/>
              </a:lnSpc>
              <a:spcAft>
                <a:spcPts val="800"/>
              </a:spcAft>
              <a:tabLst>
                <a:tab pos="5934075" algn="l"/>
              </a:tabLst>
            </a:pP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Воспитатели: Яременко И.Ю; </a:t>
            </a:r>
            <a:r>
              <a:rPr lang="ru-RU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Саунова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А.М.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5427FD-7D01-4BD8-A860-86380FF8188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4" t="-1708" r="12193" b="31"/>
          <a:stretch/>
        </p:blipFill>
        <p:spPr bwMode="auto">
          <a:xfrm>
            <a:off x="4148829" y="2338363"/>
            <a:ext cx="3894339" cy="4174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3255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EFB2B6-53E7-4BD8-B247-389453234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0729" y="773468"/>
            <a:ext cx="10111667" cy="4597523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ru-RU" sz="1200" b="1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12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культурно гигиенических навыков у детей младшего дошкольного возраста.</a:t>
            </a:r>
          </a:p>
          <a:p>
            <a:pPr>
              <a:lnSpc>
                <a:spcPct val="170000"/>
              </a:lnSpc>
            </a:pPr>
            <a:r>
              <a:rPr lang="ru-RU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приучать детей следить за своим внешним видом, продолжать формировать умение закатывать рукава, правильно пользоваться мылом, аккуратно намыливать и мыть руки; насухо вытираться полотенцем);</a:t>
            </a:r>
          </a:p>
          <a:p>
            <a:pPr>
              <a:lnSpc>
                <a:spcPct val="170000"/>
              </a:lnSpc>
            </a:pP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содействовать стремлению к ЗОЖ;</a:t>
            </a:r>
          </a:p>
          <a:p>
            <a:pPr>
              <a:lnSpc>
                <a:spcPct val="170000"/>
              </a:lnSpc>
            </a:pP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развивать произносительную и диалогическую стороны речи;</a:t>
            </a:r>
          </a:p>
          <a:p>
            <a:pPr>
              <a:lnSpc>
                <a:spcPct val="170000"/>
              </a:lnSpc>
            </a:pP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уверенность в себе и своих возможностях; развивать активность, инициативность, самостоятельность;</a:t>
            </a:r>
          </a:p>
          <a:p>
            <a:pPr>
              <a:lnSpc>
                <a:spcPct val="170000"/>
              </a:lnSpc>
            </a:pP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понимание и осмысливание произведений искусства.</a:t>
            </a:r>
            <a:endParaRPr lang="ru-RU" sz="1200" dirty="0"/>
          </a:p>
          <a:p>
            <a:pPr>
              <a:lnSpc>
                <a:spcPct val="170000"/>
              </a:lnSpc>
            </a:pPr>
            <a:r>
              <a:rPr lang="ru-RU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результат.</a:t>
            </a:r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Дети закатывают самостоятельно рукава перед мытьем рук, правильно пользуются мылом, аккуратно моют руки; вытираются после умывания, вешают полотенце на место, По порядку одеваться и раздеваться, Аккуратно складывать снятую одежду, накрывать столы в определенной последовательности, правильно раскладывать столовые приборы, правила поведения за столом.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01416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61D2D-7F65-4557-86B0-6EEF37040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237" y="1091954"/>
            <a:ext cx="9479240" cy="68505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ситуация : «Моем руки чисто»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815089-B766-4399-BC8D-5DF33A5E0C1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833" y="1979718"/>
            <a:ext cx="2823100" cy="390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B2CB93-628B-4FFC-B050-EA9FD22D681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857" y="1979719"/>
            <a:ext cx="2823101" cy="3906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4721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2C805-8567-4134-A1EC-F9EC1B71D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572" y="1096392"/>
            <a:ext cx="8689976" cy="578527"/>
          </a:xfrm>
        </p:spPr>
        <p:txBody>
          <a:bodyPr>
            <a:normAutofit/>
          </a:bodyPr>
          <a:lstStyle/>
          <a:p>
            <a:r>
              <a:rPr lang="ru-RU" sz="2800" dirty="0"/>
              <a:t>Вешаем полотенце на место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A6AD42-0FCB-4E52-8D14-B6E98E3B1F2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141" y="1890944"/>
            <a:ext cx="2707690" cy="379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505893-69C2-4BE4-AB03-CB49F80B394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90944"/>
            <a:ext cx="2707690" cy="3790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6920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0A77E-E8FE-413B-8BD5-C51F487CE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9003" y="1041718"/>
            <a:ext cx="9294919" cy="760487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ПАЛЬЧИКОМ «КАПЕЛЬКИ»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1AF0FF-47F6-4DAB-8787-8D321F3ED9C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26" y="1959039"/>
            <a:ext cx="4518735" cy="3980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F19CFC-BD0D-45CD-8250-7CC5C3480BC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040" y="1938660"/>
            <a:ext cx="2999740" cy="40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D973B2-57DB-46FD-AB42-7B92FA37031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60" y="1938660"/>
            <a:ext cx="2999740" cy="400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357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209EE-BECF-49D5-BC2E-BC8F62F82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4063" y="781234"/>
            <a:ext cx="6178858" cy="82784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ситуация: «В Гостях»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BD81A5-88A3-48D4-933F-2F8C50F793F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551" y="1748898"/>
            <a:ext cx="3124941" cy="4119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9A1979-070C-4875-B13C-653DF037114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48899"/>
            <a:ext cx="3124941" cy="4119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3365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8674F-52F6-4AD0-A6FE-FBB6FB8C6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3222" y="905523"/>
            <a:ext cx="8496778" cy="72944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ситуация «Что сначала, что потом?»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AF9FED-B575-4CE6-BFFC-2BDEDFEA0EA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115" y="1828800"/>
            <a:ext cx="3125612" cy="4010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BABFF0-C80A-4D03-A91B-1BC9C3A036F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018" y="1828800"/>
            <a:ext cx="3036163" cy="4010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295735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24</TotalTime>
  <Words>202</Words>
  <Application>Microsoft Office PowerPoint</Application>
  <PresentationFormat>Широкоэкранный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Tw Cen MT</vt:lpstr>
      <vt:lpstr>Капля</vt:lpstr>
      <vt:lpstr>«Чистюли» Краткосрочный проект по формированию  культурно-гигиенических навыков у детей  младшей группы №10 </vt:lpstr>
      <vt:lpstr>Презентация PowerPoint</vt:lpstr>
      <vt:lpstr>Игровая ситуация : «Моем руки чисто»</vt:lpstr>
      <vt:lpstr>Вешаем полотенце на место</vt:lpstr>
      <vt:lpstr>Рисование ПАЛЬЧИКОМ «КАПЕЛЬКИ»</vt:lpstr>
      <vt:lpstr>Игровая ситуация: «В Гостях»</vt:lpstr>
      <vt:lpstr>Игровая ситуация «Что сначала, что потом?»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«Чистюли» Краткосрочный проект по формированию  культурно-гигиенических навыков у детей  младшей группы №10 </dc:title>
  <dc:creator>Денис Фибер</dc:creator>
  <cp:lastModifiedBy>Денис Фибер</cp:lastModifiedBy>
  <cp:revision>3</cp:revision>
  <dcterms:created xsi:type="dcterms:W3CDTF">2022-02-13T17:07:27Z</dcterms:created>
  <dcterms:modified xsi:type="dcterms:W3CDTF">2022-02-13T17:31:33Z</dcterms:modified>
</cp:coreProperties>
</file>