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75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F92D-25B7-4E93-926D-68D2C4B31B1F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F43C-D259-4A4F-BE20-F41034FD9B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080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F92D-25B7-4E93-926D-68D2C4B31B1F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F43C-D259-4A4F-BE20-F41034FD9B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58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F92D-25B7-4E93-926D-68D2C4B31B1F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F43C-D259-4A4F-BE20-F41034FD9B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41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F92D-25B7-4E93-926D-68D2C4B31B1F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F43C-D259-4A4F-BE20-F41034FD9B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53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F92D-25B7-4E93-926D-68D2C4B31B1F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F43C-D259-4A4F-BE20-F41034FD9B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412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F92D-25B7-4E93-926D-68D2C4B31B1F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F43C-D259-4A4F-BE20-F41034FD9B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496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F92D-25B7-4E93-926D-68D2C4B31B1F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F43C-D259-4A4F-BE20-F41034FD9B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148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F92D-25B7-4E93-926D-68D2C4B31B1F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F43C-D259-4A4F-BE20-F41034FD9B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970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F92D-25B7-4E93-926D-68D2C4B31B1F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F43C-D259-4A4F-BE20-F41034FD9B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024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F92D-25B7-4E93-926D-68D2C4B31B1F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F43C-D259-4A4F-BE20-F41034FD9B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216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F92D-25B7-4E93-926D-68D2C4B31B1F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F43C-D259-4A4F-BE20-F41034FD9B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677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5F92D-25B7-4E93-926D-68D2C4B31B1F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5F43C-D259-4A4F-BE20-F41034FD9B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88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81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microsoft.com/office/2007/relationships/hdphoto" Target="../media/hdphoto1.wdp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0" b="6921"/>
          <a:stretch/>
        </p:blipFill>
        <p:spPr>
          <a:xfrm>
            <a:off x="4600890" y="1961597"/>
            <a:ext cx="3337061" cy="4767322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1"/>
          <a:stretch/>
        </p:blipFill>
        <p:spPr>
          <a:xfrm rot="20786474">
            <a:off x="924813" y="1748296"/>
            <a:ext cx="2778017" cy="4924376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62"/>
          <a:stretch/>
        </p:blipFill>
        <p:spPr>
          <a:xfrm rot="531036">
            <a:off x="8659699" y="1748295"/>
            <a:ext cx="2790191" cy="4924376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441027" y="157684"/>
            <a:ext cx="73099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у дошкольников социально - личностных качеств.</a:t>
            </a:r>
          </a:p>
        </p:txBody>
      </p:sp>
    </p:spTree>
    <p:extLst>
      <p:ext uri="{BB962C8B-B14F-4D97-AF65-F5344CB8AC3E}">
        <p14:creationId xmlns:p14="http://schemas.microsoft.com/office/powerpoint/2010/main" val="84879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91" y="2800348"/>
            <a:ext cx="4972052" cy="3729039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965" y="2800348"/>
            <a:ext cx="4972052" cy="3729039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2" y="208953"/>
            <a:ext cx="4395789" cy="3296842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2213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86" y="3537864"/>
            <a:ext cx="5295867" cy="297892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844" y="2550283"/>
            <a:ext cx="2933801" cy="188943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8" y="332155"/>
            <a:ext cx="5273605" cy="2966403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78" y="332155"/>
            <a:ext cx="2933801" cy="1985836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78" y="4672013"/>
            <a:ext cx="3022734" cy="1844776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45442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5" y="3314702"/>
            <a:ext cx="5203713" cy="3271612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3314702"/>
            <a:ext cx="5200650" cy="3271612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69" y="154760"/>
            <a:ext cx="5160472" cy="290276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03444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08" y="757436"/>
            <a:ext cx="3390000" cy="2542500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991" y="757436"/>
            <a:ext cx="3390000" cy="2542500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584" y="757436"/>
            <a:ext cx="3719171" cy="2789379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2" b="6155"/>
          <a:stretch/>
        </p:blipFill>
        <p:spPr>
          <a:xfrm>
            <a:off x="439508" y="3900488"/>
            <a:ext cx="11362483" cy="252888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48466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26" y="400049"/>
            <a:ext cx="2359838" cy="297180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26" y="3614914"/>
            <a:ext cx="2359837" cy="279074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177" y="3614914"/>
            <a:ext cx="2359837" cy="290018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176" y="400049"/>
            <a:ext cx="2359837" cy="297180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03" y="400049"/>
            <a:ext cx="5017560" cy="377918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" b="3022"/>
          <a:stretch/>
        </p:blipFill>
        <p:spPr>
          <a:xfrm>
            <a:off x="6715074" y="4436268"/>
            <a:ext cx="2128889" cy="227171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03" y="4459756"/>
            <a:ext cx="2185282" cy="2224739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06794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53" y="3614682"/>
            <a:ext cx="3366147" cy="2886072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9" y="150095"/>
            <a:ext cx="2437706" cy="325027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124" y="150095"/>
            <a:ext cx="2467954" cy="329060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5"/>
          <a:stretch/>
        </p:blipFill>
        <p:spPr>
          <a:xfrm>
            <a:off x="8321028" y="3614682"/>
            <a:ext cx="3366147" cy="2886072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63" y="778816"/>
            <a:ext cx="3992826" cy="5323768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9526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78" y="457199"/>
            <a:ext cx="3354490" cy="264318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5" b="20912"/>
          <a:stretch/>
        </p:blipFill>
        <p:spPr>
          <a:xfrm>
            <a:off x="8212489" y="457199"/>
            <a:ext cx="3354490" cy="264318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8" b="14296"/>
          <a:stretch/>
        </p:blipFill>
        <p:spPr>
          <a:xfrm>
            <a:off x="4390583" y="457199"/>
            <a:ext cx="3354490" cy="264318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8"/>
          <a:stretch/>
        </p:blipFill>
        <p:spPr>
          <a:xfrm>
            <a:off x="568678" y="3496736"/>
            <a:ext cx="3354490" cy="304103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583" y="3496735"/>
            <a:ext cx="3354490" cy="3038063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4"/>
          <a:stretch/>
        </p:blipFill>
        <p:spPr>
          <a:xfrm>
            <a:off x="8212488" y="3496736"/>
            <a:ext cx="3354491" cy="3038063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6877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4" y="314085"/>
            <a:ext cx="11182776" cy="6290312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42816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3" y="442914"/>
            <a:ext cx="4805363" cy="607218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1" y="442914"/>
            <a:ext cx="6486524" cy="6072186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7438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t="5067" r="3828" b="8186"/>
          <a:stretch/>
        </p:blipFill>
        <p:spPr>
          <a:xfrm>
            <a:off x="1213945" y="755628"/>
            <a:ext cx="6542689" cy="534674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E0D3B6"/>
              </a:clrFrom>
              <a:clrTo>
                <a:srgbClr val="E0D3B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10" b="89914" l="10000" r="95283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7" t="5838" r="2403" b="8538"/>
          <a:stretch/>
        </p:blipFill>
        <p:spPr bwMode="auto">
          <a:xfrm>
            <a:off x="8660532" y="3713748"/>
            <a:ext cx="2376265" cy="211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86487" y="1072634"/>
            <a:ext cx="2891497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endParaRPr lang="ru-RU" sz="4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внимание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98264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512" y="3921897"/>
            <a:ext cx="2175215" cy="281463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463" y="194660"/>
            <a:ext cx="2332997" cy="3118238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13" y="3921897"/>
            <a:ext cx="2175215" cy="281463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7" b="12725"/>
          <a:stretch/>
        </p:blipFill>
        <p:spPr>
          <a:xfrm>
            <a:off x="7741521" y="760871"/>
            <a:ext cx="2175215" cy="2278762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0"/>
          <a:stretch/>
        </p:blipFill>
        <p:spPr>
          <a:xfrm>
            <a:off x="2499187" y="760871"/>
            <a:ext cx="2175215" cy="2278762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793" y="3921896"/>
            <a:ext cx="2443945" cy="281463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333" y="3921895"/>
            <a:ext cx="2384213" cy="281463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2" y="1252066"/>
            <a:ext cx="1257736" cy="223597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991" y="1348495"/>
            <a:ext cx="1257736" cy="223597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7711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26" y="2742524"/>
            <a:ext cx="2882503" cy="384333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529" y="2742523"/>
            <a:ext cx="2924901" cy="384333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957" y="4049886"/>
            <a:ext cx="1782555" cy="253597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87" y="4049886"/>
            <a:ext cx="1795377" cy="253597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8550" r="-451" b="12976"/>
          <a:stretch/>
        </p:blipFill>
        <p:spPr>
          <a:xfrm>
            <a:off x="2655455" y="164288"/>
            <a:ext cx="1835219" cy="2386013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91" y="3592611"/>
            <a:ext cx="1852411" cy="2993250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8" y="1492985"/>
            <a:ext cx="1789510" cy="2386013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957" y="1492986"/>
            <a:ext cx="1789510" cy="2386013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56" y="1035826"/>
            <a:ext cx="1881946" cy="2386012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385" y="192822"/>
            <a:ext cx="1828888" cy="2357479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334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1" y="744020"/>
            <a:ext cx="5291138" cy="545911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63" y="744020"/>
            <a:ext cx="5514976" cy="5443538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78702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7" y="2543175"/>
            <a:ext cx="4021386" cy="4228806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38" y="2543175"/>
            <a:ext cx="4021386" cy="4228806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854" y="142874"/>
            <a:ext cx="3357804" cy="4421982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681" y="142874"/>
            <a:ext cx="2857500" cy="214312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12" y="142874"/>
            <a:ext cx="2971728" cy="214135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62" y="4846740"/>
            <a:ext cx="2566988" cy="192524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11866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49" y="351137"/>
            <a:ext cx="4106003" cy="293498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49" y="3582316"/>
            <a:ext cx="4106003" cy="3079502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4" y="326678"/>
            <a:ext cx="4106004" cy="293498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4" y="3529012"/>
            <a:ext cx="4106004" cy="318611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505" y="351136"/>
            <a:ext cx="2586887" cy="293498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15" y="3929057"/>
            <a:ext cx="2786066" cy="2786066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50066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01" y="766939"/>
            <a:ext cx="5692474" cy="569247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51" y="766939"/>
            <a:ext cx="5692474" cy="569247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42021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295275"/>
            <a:ext cx="6191250" cy="6191250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73" y="4270386"/>
            <a:ext cx="4171951" cy="2216139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339" y="180975"/>
            <a:ext cx="3227574" cy="242068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73" y="2098685"/>
            <a:ext cx="2635251" cy="1976438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E0D3B6"/>
              </a:clrFrom>
              <a:clrTo>
                <a:srgbClr val="E0D3B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10" b="89914" l="10000" r="95283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7" t="5838" r="2403" b="8538"/>
          <a:stretch/>
        </p:blipFill>
        <p:spPr bwMode="auto">
          <a:xfrm>
            <a:off x="10259126" y="2865914"/>
            <a:ext cx="1360410" cy="120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47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2" y="3782535"/>
            <a:ext cx="4124330" cy="2846788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292" y="3782536"/>
            <a:ext cx="2232025" cy="2846788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347" y="3782535"/>
            <a:ext cx="4117977" cy="285090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1" y="271462"/>
            <a:ext cx="4770443" cy="3376020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75" y="271461"/>
            <a:ext cx="4857749" cy="337125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09667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12</Words>
  <Application>Microsoft Office PowerPoint</Application>
  <PresentationFormat>Широкоэкранный</PresentationFormat>
  <Paragraphs>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Дюймовочка</dc:creator>
  <cp:lastModifiedBy>Дюймовочка</cp:lastModifiedBy>
  <cp:revision>2</cp:revision>
  <dcterms:created xsi:type="dcterms:W3CDTF">2021-06-03T07:44:01Z</dcterms:created>
  <dcterms:modified xsi:type="dcterms:W3CDTF">2022-03-10T09:59:40Z</dcterms:modified>
</cp:coreProperties>
</file>