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72" r:id="rId7"/>
    <p:sldId id="276" r:id="rId8"/>
    <p:sldId id="260" r:id="rId9"/>
    <p:sldId id="277" r:id="rId10"/>
    <p:sldId id="278" r:id="rId11"/>
    <p:sldId id="261" r:id="rId12"/>
    <p:sldId id="262" r:id="rId13"/>
    <p:sldId id="263" r:id="rId14"/>
    <p:sldId id="264" r:id="rId15"/>
    <p:sldId id="275" r:id="rId16"/>
    <p:sldId id="265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1507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72660336215361E-2"/>
          <c:y val="7.5541776537300848E-2"/>
          <c:w val="0.78851519221175859"/>
          <c:h val="0.833315856061344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</a:t>
                    </a:r>
                    <a:r>
                      <a:rPr lang="ru-RU" smtClean="0"/>
                      <a:t>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0.79</c:v>
                </c:pt>
                <c:pt idx="1">
                  <c:v>0.8</c:v>
                </c:pt>
                <c:pt idx="2">
                  <c:v>0.82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9D-4820-8650-F969DF32964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0.21</c:v>
                </c:pt>
                <c:pt idx="1">
                  <c:v>0.2</c:v>
                </c:pt>
                <c:pt idx="2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9D-4820-8650-F969DF3296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89D-4820-8650-F969DF3296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78786944"/>
        <c:axId val="78788480"/>
        <c:axId val="69145024"/>
      </c:bar3DChart>
      <c:catAx>
        <c:axId val="78786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788480"/>
        <c:crosses val="autoZero"/>
        <c:auto val="1"/>
        <c:lblAlgn val="ctr"/>
        <c:lblOffset val="100"/>
        <c:noMultiLvlLbl val="0"/>
      </c:catAx>
      <c:valAx>
        <c:axId val="787884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8786944"/>
        <c:crosses val="autoZero"/>
        <c:crossBetween val="between"/>
      </c:valAx>
      <c:serAx>
        <c:axId val="69145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78848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emf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5.pn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17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6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emf"/><Relationship Id="rId11" Type="http://schemas.openxmlformats.org/officeDocument/2006/relationships/image" Target="../media/image9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5.jpe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76.png"/><Relationship Id="rId7" Type="http://schemas.openxmlformats.org/officeDocument/2006/relationships/image" Target="../media/image10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2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1" name="Загнутый угол 20"/>
          <p:cNvSpPr/>
          <p:nvPr/>
        </p:nvSpPr>
        <p:spPr>
          <a:xfrm>
            <a:off x="1886575" y="2047690"/>
            <a:ext cx="5942366" cy="4502302"/>
          </a:xfrm>
          <a:prstGeom prst="foldedCorner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5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53527" y="266239"/>
            <a:ext cx="8445007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D52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ДЕТСКОГО САДА УДЕЛЯЕТ БОЛЬШОЕ ЗНАЧЕНИЕ РАЗВИТИЮ ХУДОЖЕСТВЕННО-ЭСТЕТИЧЕСКОГО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ВОСПРИЯТИЯ 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606753123"/>
              </p:ext>
            </p:extLst>
          </p:nvPr>
        </p:nvGraphicFramePr>
        <p:xfrm>
          <a:off x="1351494" y="2636661"/>
          <a:ext cx="7065154" cy="339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1838" y="2112593"/>
            <a:ext cx="7928369" cy="734789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ПЕДАГОГИЧЕСКИХ ВОЗДЕЙСТВИЙ И ИНДИВИДУАЛЬНОГО РАЗВИТИЯ ДЕТЕЙ ПО ОБРАЗОВАТЕЛЬНОЙ ОБЛАСТИ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 ЭСТЕТИЧЕСКОЕ РАЗВИТИЕ»</a:t>
            </a:r>
          </a:p>
        </p:txBody>
      </p:sp>
      <p:pic>
        <p:nvPicPr>
          <p:cNvPr id="17" name="Рисунок 16" descr="https://ds05.infourok.ru/uploads/ex/0aa8/00040247-fc69dd0b/hello_html_75239e2b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51" y="4943702"/>
            <a:ext cx="1983467" cy="165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sheev.uln.muzkult.ru/media/2018/09/17/1217329685/image_image_123725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8" y="4398730"/>
            <a:ext cx="1798620" cy="2251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7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7805" y="183500"/>
            <a:ext cx="8024225" cy="914305"/>
          </a:xfrm>
          <a:prstGeom prst="horizontalScroll">
            <a:avLst/>
          </a:prstGeom>
          <a:solidFill>
            <a:schemeClr val="accent3">
              <a:lumMod val="40000"/>
              <a:lumOff val="60000"/>
              <a:alpha val="1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РАЗВИТИЯ ХУДОЖЕСТВЕННО-ЭСТЕТИЧЕСКОГО ВОСПРИЯТИЯ У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907" y="1340768"/>
            <a:ext cx="3461332" cy="5259366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,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международного фестиваль-конкурса «Горизонты», </a:t>
            </a:r>
            <a:r>
              <a:rPr lang="ru-RU" sz="1400" dirty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2021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г.;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международного конкурса «Пословицы, поговорки и крылатые выражения» 2021 г.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конкурса на родных языках  «Чудеса своими руками 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конкурса «Скоро Новый год», 2021г.;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  муниципального конкурса «Символ года»,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,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всероссийского конкурса « Мастерская Деда Мороза»,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республиканского ТАТ конкурса «Тигр – символ года»,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ПОБЕДИТЕЛЬ,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муниципального  конкурса для детей с ОВВЗ «Пластилиновые чудо», 2021 г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B:\фото 2023 сад и дом - копия\TEBG8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/>
          <a:stretch/>
        </p:blipFill>
        <p:spPr bwMode="auto">
          <a:xfrm>
            <a:off x="7552788" y="1275161"/>
            <a:ext cx="1496111" cy="2260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B:\фото 2023 сад и дом - копия\OBVL78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/>
          <a:stretch/>
        </p:blipFill>
        <p:spPr bwMode="auto">
          <a:xfrm>
            <a:off x="3428805" y="1242289"/>
            <a:ext cx="1685603" cy="232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4" t="13438" r="30392" b="17563"/>
          <a:stretch/>
        </p:blipFill>
        <p:spPr bwMode="auto">
          <a:xfrm>
            <a:off x="3458619" y="4122422"/>
            <a:ext cx="2489052" cy="24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11938" r="31025" b="19045"/>
          <a:stretch/>
        </p:blipFill>
        <p:spPr bwMode="auto">
          <a:xfrm>
            <a:off x="6377715" y="4122422"/>
            <a:ext cx="2413334" cy="242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1" t="13063" r="30814" b="19046"/>
          <a:stretch/>
        </p:blipFill>
        <p:spPr bwMode="auto">
          <a:xfrm>
            <a:off x="5381167" y="1962194"/>
            <a:ext cx="1993097" cy="19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4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75" y="34142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75" y="1235784"/>
            <a:ext cx="4534357" cy="2937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13180" r="13837" b="10741"/>
          <a:stretch/>
        </p:blipFill>
        <p:spPr bwMode="auto">
          <a:xfrm>
            <a:off x="69701" y="4384677"/>
            <a:ext cx="4077527" cy="2314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G:\ЭКОВЕСНА\фото с вк\y39FAaD4ZO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1"/>
          <a:stretch/>
        </p:blipFill>
        <p:spPr bwMode="auto">
          <a:xfrm rot="16200000">
            <a:off x="2015073" y="2023240"/>
            <a:ext cx="2734655" cy="17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ЭКОВЕСНА\фото с вк\SsrHQuS1f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t="19522" r="12186"/>
          <a:stretch/>
        </p:blipFill>
        <p:spPr bwMode="auto">
          <a:xfrm rot="21431177">
            <a:off x="254439" y="1531001"/>
            <a:ext cx="2051819" cy="27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Горизонтальный свиток 20"/>
          <p:cNvSpPr/>
          <p:nvPr/>
        </p:nvSpPr>
        <p:spPr>
          <a:xfrm>
            <a:off x="360708" y="188640"/>
            <a:ext cx="8591633" cy="104500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 – ЭТО САМЫЙ РАСПРОСТРАНЕННЫЙ ВИД ДЕТСКОГО ТВОРЧЕСТВА.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БЛИЗКА И ПОНЯТНА РЕБЕНКУ, ГЛУБОКО ЛЕЖИТ В ЕГО ПРИРОДЕ </a:t>
            </a:r>
          </a:p>
        </p:txBody>
      </p:sp>
      <p:sp>
        <p:nvSpPr>
          <p:cNvPr id="25" name="Шестиугольник 4"/>
          <p:cNvSpPr/>
          <p:nvPr/>
        </p:nvSpPr>
        <p:spPr>
          <a:xfrm>
            <a:off x="69696" y="2459273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D:\Родительское собрание 21.05.2019\19-05-2021_14-22-53\IMG-20210519-WA0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59" y="4216482"/>
            <a:ext cx="3310357" cy="24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9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251466" y="178782"/>
            <a:ext cx="8644132" cy="965512"/>
          </a:xfrm>
          <a:prstGeom prst="horizontalScroll">
            <a:avLst/>
          </a:prstGeom>
          <a:solidFill>
            <a:schemeClr val="accent3">
              <a:lumMod val="60000"/>
              <a:lumOff val="40000"/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 ДЕЯТЕЛЬНОСТЬ  ИСПОЛЬЗУЕТСЯ ПЕДАГОГАМИ - КАК СРЕДСТВО РАЗВИТИЯ ТВОРЧЕСКИХ И ПОЗНАВАТЕЛЬНЫХ СПОСОБНОСТЕЙ ДЕТЕЙ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250" y1="90500" x2="36250" y2="90500"/>
                        <a14:foregroundMark x1="34375" y1="87667" x2="34375" y2="87667"/>
                        <a14:foregroundMark x1="21250" y1="33833" x2="21250" y2="33833"/>
                        <a14:foregroundMark x1="67750" y1="94333" x2="67750" y2="94333"/>
                        <a14:foregroundMark x1="85875" y1="78500" x2="85875" y2="78500"/>
                        <a14:foregroundMark x1="48625" y1="10667" x2="48625" y2="10667"/>
                        <a14:foregroundMark x1="15875" y1="17833" x2="15875" y2="17833"/>
                        <a14:foregroundMark x1="34375" y1="91833" x2="34375" y2="91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85" y="5013176"/>
            <a:ext cx="1767581" cy="1325686"/>
          </a:xfrm>
          <a:prstGeom prst="rect">
            <a:avLst/>
          </a:prstGeom>
        </p:spPr>
      </p:pic>
      <p:pic>
        <p:nvPicPr>
          <p:cNvPr id="10" name="Picture 2" descr="D:\Родительское собрание 21.05.2019\19-05-2021_14-22-53\IMG-20210519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305"/>
            <a:ext cx="3639263" cy="27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Новая папка\Сказак тат, Открытие, День земли\IMG_4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5" y="1273472"/>
            <a:ext cx="4709008" cy="26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ая папка\Сказак тат, Открытие, День земли\IMG_4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12" y="410650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Родительское собрание 21.05.2019\19-05-2021_14-22-53\IMG-20210519-WA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4037614"/>
            <a:ext cx="3063198" cy="27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1610020" y="147287"/>
            <a:ext cx="7066435" cy="876070"/>
          </a:xfrm>
          <a:prstGeom prst="horizontalScroll">
            <a:avLst>
              <a:gd name="adj" fmla="val 25000"/>
            </a:avLst>
          </a:prstGeom>
          <a:solidFill>
            <a:schemeClr val="bg1">
              <a:alpha val="15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РАЗВИТИЯ ХУДОЖЕСТВЕННО-ЭСТЕТИЧЕСКОГО ВОСПРИЯТИЯ У ДЕТЕЙ</a:t>
            </a:r>
          </a:p>
        </p:txBody>
      </p:sp>
      <p:sp>
        <p:nvSpPr>
          <p:cNvPr id="25" name="Шестиугольник 4"/>
          <p:cNvSpPr/>
          <p:nvPr/>
        </p:nvSpPr>
        <p:spPr>
          <a:xfrm>
            <a:off x="69696" y="2459273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418" y="1342726"/>
            <a:ext cx="2905594" cy="482847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фестиваля театрализованных представлений на татарском языке «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Экият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Илендэ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2020, 2021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г. г.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муниципального фестиваля театрализованных представлений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«В мире сказок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», 2020г.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муниципального этапа международного литературного конкурса «</a:t>
            </a:r>
            <a:r>
              <a:rPr lang="ru-RU" sz="1400" b="1" dirty="0" err="1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Джалиловские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 чтения», 2021 г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В НОМИНАЦИИ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республиканского конкурса «</a:t>
            </a:r>
            <a:r>
              <a:rPr lang="ru-RU" sz="1400" b="1" dirty="0" err="1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Сайяр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», 2020, 2021 гг.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http://likino.odinedu.ru/school_life/Kruzhki/%D0%9A%D0%BE%D0%BD%D1%82%D0%B5%D0%BD%D1%82%20%D0%BA%20%D1%81%D1%82%D1%80%D0%B0%D0%BD%D0%B8%D1%86%D0%B5/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" y="112922"/>
            <a:ext cx="1468408" cy="108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User\Desktop\Новая папка\!ИТОГИ\грамоты\IMG_9271-29-01-22-08-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12" y="923104"/>
            <a:ext cx="1829020" cy="17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09" y="925986"/>
            <a:ext cx="3209015" cy="206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5124" r="5419" b="-5124"/>
          <a:stretch/>
        </p:blipFill>
        <p:spPr>
          <a:xfrm>
            <a:off x="5724128" y="3084277"/>
            <a:ext cx="2520280" cy="2063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7913" r="-26185" b="-7913"/>
          <a:stretch/>
        </p:blipFill>
        <p:spPr>
          <a:xfrm>
            <a:off x="2946076" y="2852936"/>
            <a:ext cx="3166053" cy="2169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C:\Users\User\Desktop\2018-2019\Достижения педагогов\скан\img0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07" y="4983860"/>
            <a:ext cx="1142805" cy="170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User\Desktop\2018-2019\Достижения детей\Муниципальный  САЙ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74931"/>
            <a:ext cx="1321829" cy="17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User\Desktop\2018-2019\Достижения педагогов\скан\img05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17" y="4974931"/>
            <a:ext cx="1177983" cy="17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2020-2021\достижения детей 2020-2021\ЭКИЯТЛЕ\¦Ф¦Ю¦г 2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74931"/>
            <a:ext cx="1262247" cy="176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31" y="4974931"/>
            <a:ext cx="1263043" cy="178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352237" y="0"/>
            <a:ext cx="8703731" cy="984745"/>
          </a:xfrm>
          <a:prstGeom prst="horizontalScroll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 МУЗЫКАЛЬНОМУ ТВОРЧЕСТВУ УДЕЛЯЕТСЯ БОЛЬШОЕ ВНИМАНИЕ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СТОРОНЫ ПЕДАГОГОВ ДЕТСКОГО САДА</a:t>
            </a:r>
          </a:p>
        </p:txBody>
      </p:sp>
      <p:pic>
        <p:nvPicPr>
          <p:cNvPr id="16" name="Рисунок 15" descr="https://zabavnik.club/wp-content/uploads/2018/02/noty_kartinki_8_0600593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2383991"/>
            <a:ext cx="1665401" cy="144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5" descr="D:\Родительское собрание 21.05.2019\19-05-2021_14-22-53\IMG-20210519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9" y="1107918"/>
            <a:ext cx="3099388" cy="23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Родительское собрание 21.05.2019\19-05-2021_15-11-16\IMG-20210519-WA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48" y="3914574"/>
            <a:ext cx="3548710" cy="28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02540"/>
            <a:ext cx="3911724" cy="2933793"/>
          </a:xfrm>
          <a:prstGeom prst="rect">
            <a:avLst/>
          </a:prstGeom>
        </p:spPr>
      </p:pic>
      <p:pic>
        <p:nvPicPr>
          <p:cNvPr id="7170" name="Picture 2" descr="C:\Users\User\Desktop\Новая папка\Зима 2021-22\EKCQ08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04" y="1093722"/>
            <a:ext cx="3440717" cy="25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6" y="104224"/>
            <a:ext cx="7934573" cy="10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3" y="1298792"/>
            <a:ext cx="4495699" cy="286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525" y="1295377"/>
            <a:ext cx="3454395" cy="3320374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</a:t>
            </a: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воспитанников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творческих работ среди воспитанников, учащихся и педагогических работников образовательных организаций, посвященных 75-й годовщине Победы в Великой Отечественной войне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2020, 2021г..</a:t>
            </a:r>
          </a:p>
          <a:p>
            <a:pPr marL="274574" indent="-274574" algn="just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ПОБЕДИТЕЛИ, ПРИЗЕРЫ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конкурса «Сердцем к Подвигу ты прикоснись»,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2021, 2022 </a:t>
            </a:r>
            <a:r>
              <a:rPr lang="ru-RU" sz="1400" b="1" dirty="0" err="1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marL="274574" indent="-274574" algn="just">
              <a:buFont typeface="Arial" panose="020B0604020202020204" pitchFamily="34" charset="0"/>
              <a:buChar char="•"/>
            </a:pPr>
            <a:endParaRPr lang="ru-RU" sz="1400" b="1" dirty="0" smtClean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algn="just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9" y="4308135"/>
            <a:ext cx="3127547" cy="2372704"/>
          </a:xfrm>
          <a:prstGeom prst="rect">
            <a:avLst/>
          </a:prstGeom>
        </p:spPr>
      </p:pic>
      <p:pic>
        <p:nvPicPr>
          <p:cNvPr id="14340" name="Picture 4" descr="E:\20 сад\маи - 2021\ICLP72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5"/>
          <a:stretch/>
        </p:blipFill>
        <p:spPr bwMode="auto">
          <a:xfrm>
            <a:off x="6750526" y="4477975"/>
            <a:ext cx="2158355" cy="22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:\20 сад\маи - 2021\QTPU34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 bwMode="auto">
          <a:xfrm>
            <a:off x="4349624" y="4477975"/>
            <a:ext cx="2185448" cy="23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E:\20 сад\маи - 2021\YGYA14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6" b="15211"/>
          <a:stretch/>
        </p:blipFill>
        <p:spPr bwMode="auto">
          <a:xfrm>
            <a:off x="5090374" y="2560319"/>
            <a:ext cx="2739330" cy="181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352" y="1159813"/>
            <a:ext cx="1262450" cy="1806341"/>
          </a:xfrm>
          <a:prstGeom prst="rect">
            <a:avLst/>
          </a:prstGeom>
        </p:spPr>
      </p:pic>
      <p:pic>
        <p:nvPicPr>
          <p:cNvPr id="14339" name="Picture 3" descr="E:\20 сад\маи - 2021\HZRP40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67" y="1086743"/>
            <a:ext cx="1509062" cy="166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E:\20 сад\маи - 2021\TPUH00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48" y="1148729"/>
            <a:ext cx="2036700" cy="13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5" name="Шестиугольник 4"/>
          <p:cNvSpPr/>
          <p:nvPr/>
        </p:nvSpPr>
        <p:spPr>
          <a:xfrm>
            <a:off x="69696" y="2459273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06" y="1045"/>
            <a:ext cx="7936385" cy="104410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/>
          <a:stretch/>
        </p:blipFill>
        <p:spPr bwMode="auto">
          <a:xfrm>
            <a:off x="-3853229" y="1365542"/>
            <a:ext cx="1347548" cy="246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283937"/>
              </p:ext>
            </p:extLst>
          </p:nvPr>
        </p:nvGraphicFramePr>
        <p:xfrm>
          <a:off x="3322637" y="4904709"/>
          <a:ext cx="1249361" cy="1768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Acrobat Document" r:id="rId5" imgW="4533711" imgH="6415997" progId="AcroExch.Document.11">
                  <p:embed/>
                </p:oleObj>
              </mc:Choice>
              <mc:Fallback>
                <p:oleObj name="Acrobat Document" r:id="rId5" imgW="4533711" imgH="641599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22637" y="4904709"/>
                        <a:ext cx="1249361" cy="1768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4" descr="C:\Users\User\Desktop\2020-2021\достижения детей 2020-2021\Амина Звездоп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91" y="1107743"/>
            <a:ext cx="1223453" cy="17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Новая папка\!ИТОГИ\FTUF43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18" y="3126023"/>
            <a:ext cx="1993946" cy="14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Новая папка\!ИТОГИ\IMG-20211229-WA0025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032193"/>
            <a:ext cx="1224136" cy="174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4264" y="1032193"/>
            <a:ext cx="3294454" cy="719835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международного конкурса - фестиваля  «Отражение», 2021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г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конкурса - фестиваля 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«Свершение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», 2021 г.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международного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фестиваль-конкурса  искусств «Горизонты»,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2021 г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ПОБЕДИТЕЛЬ, ПРИЗЕР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международного конкурса  на родных языках  «Палитра культур»,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2021 г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международного фестиваль-конкурса  вокального, хореографического искусства «Рождественская сказка»,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2021 г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республиканского конкурса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- фестиваля 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«Весенний переполох»,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2021 г. 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фестиваль-конкурс юных исполнителей «Первые шаги», 2021г.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" b="2492"/>
          <a:stretch/>
        </p:blipFill>
        <p:spPr bwMode="auto">
          <a:xfrm>
            <a:off x="6207097" y="1094099"/>
            <a:ext cx="1278320" cy="17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/>
          <a:stretch/>
        </p:blipFill>
        <p:spPr bwMode="auto">
          <a:xfrm>
            <a:off x="3328718" y="1123835"/>
            <a:ext cx="1297034" cy="17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960" y="435717"/>
            <a:ext cx="3060366" cy="2040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 descr="C:\Users\User\Desktop\2019-2020\Достижения детей\Танцевальная карусель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51" y="4859128"/>
            <a:ext cx="1282535" cy="181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User\Desktop\Новая папка\!ИТОГИ\МУЗЫКАНТЫ (2)\¦-TВTА¦-¦¦¦¦¦-¦¬¦¦ 2021 ¦-¦¦TБ¦¦¦¬¦-TП ¦¬¦-TА¦- 0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32" y="3092241"/>
            <a:ext cx="2040385" cy="14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er\Desktop\Новая папка\!ИТОГИ\МУЗЫКАНТЫ (2)\TБ¦-¦¦TАTИ¦¦¦-¦¬¦¦ ¦-¦-¦¬¦-¦- TВTЛ TЗ¦¦¦¬¦-¦-¦¦¦¦ 0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39" y="4778695"/>
            <a:ext cx="1385469" cy="19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User\Desktop\Новая папка\!ИТОГИ\мульти пультии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51" y="2988651"/>
            <a:ext cx="1300181" cy="180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User\Desktop\Новая папка\!ИТОГИ\Сэмбеле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54" y="4791828"/>
            <a:ext cx="1416685" cy="19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6" y="104224"/>
            <a:ext cx="7934573" cy="10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8" y="1143865"/>
            <a:ext cx="4039796" cy="207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708" y="1188233"/>
            <a:ext cx="3039037" cy="2027712"/>
          </a:xfrm>
          <a:prstGeom prst="rect">
            <a:avLst/>
          </a:prstGeom>
          <a:noFill/>
        </p:spPr>
        <p:txBody>
          <a:bodyPr wrap="square" lIns="87862" tIns="43931" rIns="87862" bIns="43931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Достижения воспитанников: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ПОБЕДИТЕЛИ, ПРИЗЁРЫ</a:t>
            </a:r>
            <a:r>
              <a:rPr lang="ru-RU" sz="1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тура </a:t>
            </a:r>
            <a:r>
              <a:rPr lang="en-US" sz="1400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республиканского молодежного фестиваля эстрадного  искусства «Созвездие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Йолдызлык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2021, 2022, 2023г.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г.;</a:t>
            </a:r>
          </a:p>
          <a:p>
            <a:endParaRPr lang="ru-RU" sz="1400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C:\Users\User\Desktop\Новая папка\IMG_491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1"/>
          <a:stretch/>
        </p:blipFill>
        <p:spPr bwMode="auto">
          <a:xfrm>
            <a:off x="4435131" y="1148728"/>
            <a:ext cx="2386293" cy="147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кроха\Desktop\K8wqSt_Yvg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5" y="4328504"/>
            <a:ext cx="3473905" cy="22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кроха\Desktop\ANXdTV8Fs-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8240" r="5680"/>
          <a:stretch/>
        </p:blipFill>
        <p:spPr bwMode="auto">
          <a:xfrm>
            <a:off x="7061852" y="1145778"/>
            <a:ext cx="1896656" cy="147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кроха\Desktop\f7oswBBPIy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-113" b="113"/>
          <a:stretch/>
        </p:blipFill>
        <p:spPr bwMode="auto">
          <a:xfrm>
            <a:off x="4495287" y="2739231"/>
            <a:ext cx="1875084" cy="14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кроха\Desktop\0n8v05V3DX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23302" r="12993" b="13486"/>
          <a:stretch/>
        </p:blipFill>
        <p:spPr bwMode="auto">
          <a:xfrm>
            <a:off x="3851920" y="4243854"/>
            <a:ext cx="1827653" cy="24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кроха\Desktop\wpQkywctRA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73" y="3117273"/>
            <a:ext cx="1502108" cy="112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кроха\Desktop\DxRg3AUAKUw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 bwMode="auto">
          <a:xfrm>
            <a:off x="5775275" y="4367211"/>
            <a:ext cx="3206626" cy="22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User\Desktop\Новая папка\IMG_49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67" y="2711393"/>
            <a:ext cx="2298242" cy="15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-103836" y="1905148"/>
            <a:ext cx="3498314" cy="957687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5480" y="150526"/>
            <a:ext cx="8153041" cy="981232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D52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ЭКСПОЗИЦИЯ ТВОРЧЕСКИХ ВЫСТАВОК ИСПОЛЬЗУЕТСЯ ПЕДАГОГАМИ,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СРЕДСТВО РАЗВИТИЯ ХУДОЖЕСТВЕННО-ЭСТЕТИЧЕСКОГО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ВОСПРИЯТИЯ 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1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8" r="43705"/>
          <a:stretch/>
        </p:blipFill>
        <p:spPr>
          <a:xfrm rot="263316">
            <a:off x="6231810" y="1312984"/>
            <a:ext cx="2309719" cy="20120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78" y="1166388"/>
            <a:ext cx="2666625" cy="35554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723">
            <a:off x="234556" y="4069709"/>
            <a:ext cx="2833693" cy="1593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64" y="4820961"/>
            <a:ext cx="3613568" cy="203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18" y="3615470"/>
            <a:ext cx="1961922" cy="2959725"/>
          </a:xfrm>
          <a:prstGeom prst="rect">
            <a:avLst/>
          </a:prstGeom>
        </p:spPr>
      </p:pic>
      <p:pic>
        <p:nvPicPr>
          <p:cNvPr id="25" name="Picture 2" descr="https://pp.userapi.com/c844216/v844216873/1a19b2/SZFZGk_fB9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820">
            <a:off x="272351" y="1572693"/>
            <a:ext cx="2878800" cy="21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6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480">
            <a:off x="5995889" y="1268249"/>
            <a:ext cx="1633299" cy="26617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8" y="1413372"/>
            <a:ext cx="4521769" cy="2487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/>
          <a:stretch/>
        </p:blipFill>
        <p:spPr>
          <a:xfrm>
            <a:off x="346436" y="4279377"/>
            <a:ext cx="3901033" cy="2252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/>
          <a:stretch/>
        </p:blipFill>
        <p:spPr>
          <a:xfrm>
            <a:off x="4768630" y="4170769"/>
            <a:ext cx="3760787" cy="2251475"/>
          </a:xfrm>
          <a:prstGeom prst="rect">
            <a:avLst/>
          </a:prstGeom>
        </p:spPr>
      </p:pic>
      <p:sp>
        <p:nvSpPr>
          <p:cNvPr id="19" name="Горизонтальный свиток 18"/>
          <p:cNvSpPr/>
          <p:nvPr/>
        </p:nvSpPr>
        <p:spPr>
          <a:xfrm>
            <a:off x="363751" y="394794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ПОСТОЯННО ФУНКЦИОНИРУЕТ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ЗАЛ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6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46646" y="31339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 ТВОРЧЕСКИХ РАБОТ РАЗНООБРАЗНА   И ОПРЕДЕЛЯЕТСЯ 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ТЕХНОЛОГИЕЙ СОБЫТИЙНОСТИ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" y="1376084"/>
            <a:ext cx="3286579" cy="24933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13486"/>
          <a:stretch/>
        </p:blipFill>
        <p:spPr>
          <a:xfrm>
            <a:off x="4249091" y="1537794"/>
            <a:ext cx="4550352" cy="4702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" y="3985263"/>
            <a:ext cx="3773460" cy="28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46646" y="31339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С БОЛЬШИМ УДОВОЛЬСТВИЕМ ПОСЕЩАЮТ ВЫСТАВКИ, ЗНАКОМЯТСЯ С ТВОРЧЕСКИМИ РАБОТАМИ  ДЕТЕЙ И ВЗРОСЛЫХ</a:t>
            </a: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Новая папка\лето 2021\EFZN48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24798"/>
            <a:ext cx="4123820" cy="55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овая папка\лето 2021\FGAY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1" y="4962241"/>
            <a:ext cx="2609156" cy="19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4AE91D9-BD66-4511-9941-E3B74CEAA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056" y="1327724"/>
            <a:ext cx="2489832" cy="352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673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346645" y="9756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ДЕТСКИХ РАБОТ ЦЕЛОЕ ИСКУССТВО</a:t>
            </a:r>
          </a:p>
          <a:p>
            <a:pPr algn="ctr"/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стиугольник 4"/>
          <p:cNvSpPr/>
          <p:nvPr/>
        </p:nvSpPr>
        <p:spPr>
          <a:xfrm>
            <a:off x="69696" y="2251474"/>
            <a:ext cx="2008721" cy="19254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20" anchor="ctr" anchorCtr="0">
            <a:noAutofit/>
          </a:bodyPr>
          <a:lstStyle/>
          <a:p>
            <a:pPr algn="ctr"/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User\Desktop\Новая папка\IMG_E49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/>
          <a:stretch/>
        </p:blipFill>
        <p:spPr bwMode="auto">
          <a:xfrm>
            <a:off x="637406" y="924147"/>
            <a:ext cx="3560053" cy="322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\IMG_75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06" y="4274135"/>
            <a:ext cx="3322749" cy="24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2020-2021\2020-2021 уч.г\Родительское собрание 21.05.2019\16-05-2021_13-56-44\Screenshot_20210516_131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24147"/>
            <a:ext cx="2664296" cy="331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51" y="4274159"/>
            <a:ext cx="33782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9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:\фото 2023 сад и дом - копия\IMG_31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/>
          <a:stretch/>
        </p:blipFill>
        <p:spPr bwMode="auto">
          <a:xfrm rot="5400000">
            <a:off x="-503214" y="1966913"/>
            <a:ext cx="5807126" cy="372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B:\фото\EDZU0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44" y="891010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:\фото 2023 сад и дом - копия\IMG_2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20" y="3827709"/>
            <a:ext cx="3849452" cy="288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346645" y="97561"/>
            <a:ext cx="8416511" cy="826586"/>
          </a:xfrm>
          <a:prstGeom prst="horizontalScroll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ДЕТСКИХ РАБОТ ЦЕЛОЕ ИСКУССТВО</a:t>
            </a:r>
          </a:p>
          <a:p>
            <a:pPr algn="ctr"/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61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7805" y="183500"/>
            <a:ext cx="8024225" cy="914305"/>
          </a:xfrm>
          <a:prstGeom prst="horizontalScroll">
            <a:avLst/>
          </a:prstGeom>
          <a:solidFill>
            <a:schemeClr val="accent3">
              <a:lumMod val="40000"/>
              <a:lumOff val="60000"/>
              <a:alpha val="1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РАЗВИТИЯ ХУДОЖЕСТВЕННО-ЭСТЕТИЧЕСКОГО ВОСПРИЯТИЯ У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204303"/>
            <a:ext cx="3461332" cy="5905697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муниципальной олимпиады по рисунку «Маленькие шедевры»2020, 2021, 2022г.г.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«Символ года», 2020,2021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«Скоро Новый год», 2020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конкурса «Космическое путешествие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Лунтика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2020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  международного конкурса  </a:t>
            </a:r>
            <a:r>
              <a:rPr lang="ru-RU" sz="1400" dirty="0">
                <a:solidFill>
                  <a:srgbClr val="002060"/>
                </a:solidFill>
                <a:latin typeface="Times New Roman"/>
                <a:ea typeface="Calibri"/>
              </a:rPr>
              <a:t>декоративно-прикладного творчества и изобразительного искусства «День Победы глазами детей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», 2020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 всероссийского конкурса « Промыслы родного края»,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 всероссийского конкурса «Творчество Зимы»,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И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регионального конкурса рисунков «Герои Произведений А. </a:t>
            </a:r>
            <a:r>
              <a:rPr lang="ru-RU" sz="1400" dirty="0" err="1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Барто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», 2021 г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2020-2021\2020-2021 уч.г\Родительское собрание 21.05.2019\16-05-2021_13-56-44\Screenshot_20210516_132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913" y="1107855"/>
            <a:ext cx="1742814" cy="17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20-2021\2020-2021 уч.г\Родительское собрание 21.05.2019\16-05-2021_13-56-44\Screenshot_20210516_132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1107855"/>
            <a:ext cx="1737545" cy="18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2020-2021\2020-2021 уч.г\Родительское собрание 21.05.2019\16-05-2021_13-56-44\Акция Читаем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4"/>
          <a:stretch/>
        </p:blipFill>
        <p:spPr bwMode="auto">
          <a:xfrm>
            <a:off x="6676844" y="3033154"/>
            <a:ext cx="2430183" cy="18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2020-2021\2020-2021 уч.г\Родительское собрание 21.05.2019\16-05-2021_14-19-37\Screenshot_20210516_1333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2457" y="4901167"/>
            <a:ext cx="1215148" cy="185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2020-2021\2020-2021 уч.г\Родительское собрание 21.05.2019\16-05-2021_14-19-37\Screenshot_20210516_1332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18" y="3008754"/>
            <a:ext cx="1711010" cy="17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2020-2021\2020-2021 уч.г\Родительское собрание 21.05.2019\16-05-2021_14-19-37\Screenshot_20210516_1344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78" y="4901167"/>
            <a:ext cx="1230647" cy="185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esktop\2020-2021\достижения детей 2020-2021\Дипломы и грамоты детей Смешарики 2010-2021\ПРИЗЕР 2 МЕСТО Диплом Всероссийский конкрс Рисуй с нами Лазарев Серге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40" y="5059848"/>
            <a:ext cx="1094216" cy="15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ser\Desktop\2020-2021\достижения детей 2020-2021\кипров.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3945" y="2909757"/>
            <a:ext cx="1358917" cy="19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690203"/>
              </p:ext>
            </p:extLst>
          </p:nvPr>
        </p:nvGraphicFramePr>
        <p:xfrm>
          <a:off x="6811325" y="5108791"/>
          <a:ext cx="1170619" cy="167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Acrobat Document" r:id="rId11" imgW="4335682" imgH="6217758" progId="AcroExch.Document.11">
                  <p:embed/>
                </p:oleObj>
              </mc:Choice>
              <mc:Fallback>
                <p:oleObj name="Acrobat Document" r:id="rId11" imgW="4335682" imgH="621775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11325" y="5108791"/>
                        <a:ext cx="1170619" cy="1678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13" descr="C:\Users\User\Desktop\2020-2021\достижения детей 2020-2021\Дипломы и грамоты детей Смешарики 2010-2021\ПОБЕДИТЕЛЬ  Муниципальный конкурс Родина начинается с мамы Чурбанова Дарин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3818" y="4935951"/>
            <a:ext cx="1145975" cy="18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D:\FMHO00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5235" y="1167955"/>
            <a:ext cx="1505857" cy="15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0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9" y="1836599"/>
            <a:ext cx="5670546" cy="422189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6"/>
            <a:ext cx="8701816" cy="373421"/>
          </a:xfrm>
          <a:prstGeom prst="rect">
            <a:avLst/>
          </a:prstGeom>
          <a:noFill/>
        </p:spPr>
        <p:txBody>
          <a:bodyPr wrap="square" lIns="95489" tIns="47745" rIns="95489" bIns="47745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8" y="3087773"/>
            <a:ext cx="1385325" cy="365719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97805" y="183500"/>
            <a:ext cx="8024225" cy="914305"/>
          </a:xfrm>
          <a:prstGeom prst="horizontalScroll">
            <a:avLst/>
          </a:prstGeom>
          <a:solidFill>
            <a:schemeClr val="accent3">
              <a:lumMod val="40000"/>
              <a:lumOff val="60000"/>
              <a:alpha val="1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489" tIns="47745" rIns="95489" bIns="47745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РЕЗУЛЬТАТЫ ДЕЯТЕЛЬНОСТИ В ЧАСТИ РАЗВИТИЯ ХУДОЖЕСТВЕННО-ЭСТЕТИЧЕСКОГО ВОСПРИЯТИЯ У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07855"/>
            <a:ext cx="3461332" cy="5905697"/>
          </a:xfrm>
          <a:prstGeom prst="rect">
            <a:avLst/>
          </a:prstGeom>
        </p:spPr>
        <p:txBody>
          <a:bodyPr wrap="square" lIns="87862" tIns="43931" rIns="87862" bIns="4393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международного конкурса «Здравствуй осень золотая», </a:t>
            </a:r>
            <a:r>
              <a:rPr lang="ru-RU" sz="1400" dirty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2021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г.;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республиканского творческого конкурса «Секрет письма»2020, 2021, 2022г.г.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творческого конкурса  «Все начинается с семьи», 2021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конкурса  «Мир профессий»,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«Сокровища осени», 20201г.;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</a:rPr>
              <a:t>ПОБЕДИТЕЛЬ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ea typeface="Calibri"/>
              </a:rPr>
              <a:t>  всероссийского творческого конкурса «Промыслы родного края»,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,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всероссийского конкурса « Нет крепче уз семейных»,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всероссийского конкурса «Строки войны», 2021 г.;</a:t>
            </a: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ПОБЕДИТЕЛЬ И ПРИЗЕР 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муниципального литературного конкурса «</a:t>
            </a:r>
            <a:r>
              <a:rPr lang="ru-RU" sz="1400" dirty="0" err="1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Джалиловские</a:t>
            </a:r>
            <a:r>
              <a:rPr lang="ru-RU" sz="1400" dirty="0" smtClean="0">
                <a:solidFill>
                  <a:srgbClr val="002060"/>
                </a:solidFill>
                <a:latin typeface="Times New Roman"/>
                <a:cs typeface="Times New Roman" panose="02020603050405020304" pitchFamily="18" charset="0"/>
              </a:rPr>
              <a:t> чтения», 2021 г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574" indent="-274574" defTabSz="878636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B:\фото\ISTB5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23" y="1353068"/>
            <a:ext cx="1628293" cy="21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B:\фото\KKUP4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39" y="1225922"/>
            <a:ext cx="1533532" cy="20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:\фото\SVJK0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80" y="1376528"/>
            <a:ext cx="1743638" cy="232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20 сад\Зима 2021-22\HBWN22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6" y="4282354"/>
            <a:ext cx="1620410" cy="21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E:\20 сад\Зима 2021-22\MVHG0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80" y="4093411"/>
            <a:ext cx="1762117" cy="23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E:\20 сад\зима автоледи фрираид созвездие и др\GYEO27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37" y="3916980"/>
            <a:ext cx="1533533" cy="19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0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685</Words>
  <Application>Microsoft Office PowerPoint</Application>
  <PresentationFormat>Экран (4:3)</PresentationFormat>
  <Paragraphs>99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Acrobat Document</vt:lpstr>
      <vt:lpstr>Презентация PowerPoint</vt:lpstr>
      <vt:lpstr>Презентация PowerPoint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кроха</cp:lastModifiedBy>
  <cp:revision>58</cp:revision>
  <dcterms:created xsi:type="dcterms:W3CDTF">2021-01-26T11:30:13Z</dcterms:created>
  <dcterms:modified xsi:type="dcterms:W3CDTF">2023-03-12T19:58:57Z</dcterms:modified>
</cp:coreProperties>
</file>