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3" r:id="rId1"/>
  </p:sldMasterIdLst>
  <p:notesMasterIdLst>
    <p:notesMasterId r:id="rId32"/>
  </p:notesMasterIdLst>
  <p:sldIdLst>
    <p:sldId id="256" r:id="rId2"/>
    <p:sldId id="271" r:id="rId3"/>
    <p:sldId id="302" r:id="rId4"/>
    <p:sldId id="293" r:id="rId5"/>
    <p:sldId id="295" r:id="rId6"/>
    <p:sldId id="296" r:id="rId7"/>
    <p:sldId id="301" r:id="rId8"/>
    <p:sldId id="278" r:id="rId9"/>
    <p:sldId id="299" r:id="rId10"/>
    <p:sldId id="282" r:id="rId11"/>
    <p:sldId id="272" r:id="rId12"/>
    <p:sldId id="274" r:id="rId13"/>
    <p:sldId id="281" r:id="rId14"/>
    <p:sldId id="275" r:id="rId15"/>
    <p:sldId id="300" r:id="rId16"/>
    <p:sldId id="294" r:id="rId17"/>
    <p:sldId id="277" r:id="rId18"/>
    <p:sldId id="264" r:id="rId19"/>
    <p:sldId id="257" r:id="rId20"/>
    <p:sldId id="258" r:id="rId21"/>
    <p:sldId id="263" r:id="rId22"/>
    <p:sldId id="262" r:id="rId23"/>
    <p:sldId id="268" r:id="rId24"/>
    <p:sldId id="270" r:id="rId25"/>
    <p:sldId id="280" r:id="rId26"/>
    <p:sldId id="292" r:id="rId27"/>
    <p:sldId id="276" r:id="rId28"/>
    <p:sldId id="279" r:id="rId29"/>
    <p:sldId id="289" r:id="rId30"/>
    <p:sldId id="291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68324" autoAdjust="0"/>
  </p:normalViewPr>
  <p:slideViewPr>
    <p:cSldViewPr snapToGrid="0">
      <p:cViewPr varScale="1">
        <p:scale>
          <a:sx n="74" d="100"/>
          <a:sy n="74" d="100"/>
        </p:scale>
        <p:origin x="3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1B744-72DF-447C-BE28-670A6F13442E}" type="datetimeFigureOut">
              <a:rPr lang="ru-RU" smtClean="0"/>
              <a:pPr/>
              <a:t>25.07.2019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66CE4-6CE9-4915-A9F1-38350FAFE4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496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66CE4-6CE9-4915-A9F1-38350FAFE413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525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66CE4-6CE9-4915-A9F1-38350FAFE41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180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66CE4-6CE9-4915-A9F1-38350FAFE413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83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66CE4-6CE9-4915-A9F1-38350FAFE413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119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66CE4-6CE9-4915-A9F1-38350FAFE413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985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7BC0-1EB8-463D-9E7F-B922F28BF4AC}" type="datetimeFigureOut">
              <a:rPr lang="ru-RU" smtClean="0"/>
              <a:pPr/>
              <a:t>25.07.2019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D4C0E-F6DE-417F-ACF4-220E217F2C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350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7BC0-1EB8-463D-9E7F-B922F28BF4AC}" type="datetimeFigureOut">
              <a:rPr lang="ru-RU" smtClean="0"/>
              <a:pPr/>
              <a:t>25.07.2019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D4C0E-F6DE-417F-ACF4-220E217F2C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273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7BC0-1EB8-463D-9E7F-B922F28BF4AC}" type="datetimeFigureOut">
              <a:rPr lang="ru-RU" smtClean="0"/>
              <a:pPr/>
              <a:t>25.07.2019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D4C0E-F6DE-417F-ACF4-220E217F2C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163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7BC0-1EB8-463D-9E7F-B922F28BF4AC}" type="datetimeFigureOut">
              <a:rPr lang="ru-RU" smtClean="0"/>
              <a:pPr/>
              <a:t>25.07.2019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D4C0E-F6DE-417F-ACF4-220E217F2CB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9421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7BC0-1EB8-463D-9E7F-B922F28BF4AC}" type="datetimeFigureOut">
              <a:rPr lang="ru-RU" smtClean="0"/>
              <a:pPr/>
              <a:t>25.07.2019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D4C0E-F6DE-417F-ACF4-220E217F2C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876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7BC0-1EB8-463D-9E7F-B922F28BF4AC}" type="datetimeFigureOut">
              <a:rPr lang="ru-RU" smtClean="0"/>
              <a:pPr/>
              <a:t>25.07.2019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D4C0E-F6DE-417F-ACF4-220E217F2C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780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7BC0-1EB8-463D-9E7F-B922F28BF4AC}" type="datetimeFigureOut">
              <a:rPr lang="ru-RU" smtClean="0"/>
              <a:pPr/>
              <a:t>25.07.2019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D4C0E-F6DE-417F-ACF4-220E217F2C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402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7BC0-1EB8-463D-9E7F-B922F28BF4AC}" type="datetimeFigureOut">
              <a:rPr lang="ru-RU" smtClean="0"/>
              <a:pPr/>
              <a:t>25.07.2019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D4C0E-F6DE-417F-ACF4-220E217F2C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555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7BC0-1EB8-463D-9E7F-B922F28BF4AC}" type="datetimeFigureOut">
              <a:rPr lang="ru-RU" smtClean="0"/>
              <a:pPr/>
              <a:t>25.07.2019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D4C0E-F6DE-417F-ACF4-220E217F2C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263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7BC0-1EB8-463D-9E7F-B922F28BF4AC}" type="datetimeFigureOut">
              <a:rPr lang="ru-RU" smtClean="0"/>
              <a:pPr/>
              <a:t>25.07.2019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D4C0E-F6DE-417F-ACF4-220E217F2C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272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7BC0-1EB8-463D-9E7F-B922F28BF4AC}" type="datetimeFigureOut">
              <a:rPr lang="ru-RU" smtClean="0"/>
              <a:pPr/>
              <a:t>25.07.2019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D4C0E-F6DE-417F-ACF4-220E217F2C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35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7BC0-1EB8-463D-9E7F-B922F28BF4AC}" type="datetimeFigureOut">
              <a:rPr lang="ru-RU" smtClean="0"/>
              <a:pPr/>
              <a:t>25.07.2019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D4C0E-F6DE-417F-ACF4-220E217F2C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583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7BC0-1EB8-463D-9E7F-B922F28BF4AC}" type="datetimeFigureOut">
              <a:rPr lang="ru-RU" smtClean="0"/>
              <a:pPr/>
              <a:t>25.07.2019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D4C0E-F6DE-417F-ACF4-220E217F2C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680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7BC0-1EB8-463D-9E7F-B922F28BF4AC}" type="datetimeFigureOut">
              <a:rPr lang="ru-RU" smtClean="0"/>
              <a:pPr/>
              <a:t>25.07.2019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D4C0E-F6DE-417F-ACF4-220E217F2C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90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7BC0-1EB8-463D-9E7F-B922F28BF4AC}" type="datetimeFigureOut">
              <a:rPr lang="ru-RU" smtClean="0"/>
              <a:pPr/>
              <a:t>25.07.2019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D4C0E-F6DE-417F-ACF4-220E217F2C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392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7BC0-1EB8-463D-9E7F-B922F28BF4AC}" type="datetimeFigureOut">
              <a:rPr lang="ru-RU" smtClean="0"/>
              <a:pPr/>
              <a:t>25.07.2019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D4C0E-F6DE-417F-ACF4-220E217F2C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96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7BC0-1EB8-463D-9E7F-B922F28BF4AC}" type="datetimeFigureOut">
              <a:rPr lang="ru-RU" smtClean="0"/>
              <a:pPr/>
              <a:t>25.07.2019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D4C0E-F6DE-417F-ACF4-220E217F2C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657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E0C7BC0-1EB8-463D-9E7F-B922F28BF4AC}" type="datetimeFigureOut">
              <a:rPr lang="ru-RU" smtClean="0"/>
              <a:pPr/>
              <a:t>25.07.2019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D4C0E-F6DE-417F-ACF4-220E217F2C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7904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08D1454-FBFE-421E-AB30-A158FB9B3622}"/>
              </a:ext>
            </a:extLst>
          </p:cNvPr>
          <p:cNvSpPr/>
          <p:nvPr/>
        </p:nvSpPr>
        <p:spPr>
          <a:xfrm>
            <a:off x="2464904" y="675861"/>
            <a:ext cx="64759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Наши выпускники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2790DDE-BE17-43FC-822E-A5CA9ACDE69C}"/>
              </a:ext>
            </a:extLst>
          </p:cNvPr>
          <p:cNvSpPr/>
          <p:nvPr/>
        </p:nvSpPr>
        <p:spPr>
          <a:xfrm>
            <a:off x="2809460" y="1855304"/>
            <a:ext cx="617951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Детский сад №112</a:t>
            </a:r>
          </a:p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</a:t>
            </a:r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 Оренбург</a:t>
            </a:r>
          </a:p>
        </p:txBody>
      </p:sp>
    </p:spTree>
    <p:extLst>
      <p:ext uri="{BB962C8B-B14F-4D97-AF65-F5344CB8AC3E}">
        <p14:creationId xmlns:p14="http://schemas.microsoft.com/office/powerpoint/2010/main" val="1751851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3" t="47734" r="66474" b="16800"/>
          <a:stretch/>
        </p:blipFill>
        <p:spPr>
          <a:xfrm>
            <a:off x="409380" y="304277"/>
            <a:ext cx="2868328" cy="42086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491345" y="530352"/>
            <a:ext cx="4883727" cy="1878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Дорофеев Андрей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Выпускник 2006г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 Оренбургского государственного аграрного университета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3" t="26933" b="15201"/>
          <a:stretch/>
        </p:blipFill>
        <p:spPr>
          <a:xfrm>
            <a:off x="8790709" y="530352"/>
            <a:ext cx="2933561" cy="53716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ED7D31">
                <a:lumMod val="75000"/>
              </a:srgb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312515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AA5F8CB-1111-42A0-8724-DD2B15505376}"/>
              </a:ext>
            </a:extLst>
          </p:cNvPr>
          <p:cNvSpPr/>
          <p:nvPr/>
        </p:nvSpPr>
        <p:spPr>
          <a:xfrm>
            <a:off x="2940804" y="493385"/>
            <a:ext cx="5348858" cy="2573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Жанна Морозова</a:t>
            </a:r>
            <a:endParaRPr lang="ru-RU" sz="2400" b="1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 2008 г.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Студентка: колледжа при «Уральском  государственном экономическом университете»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Окончила музыкальную школу: класс –вокал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" t="9600" r="14207"/>
          <a:stretch/>
        </p:blipFill>
        <p:spPr>
          <a:xfrm>
            <a:off x="276829" y="333150"/>
            <a:ext cx="2359942" cy="3404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37" y="437179"/>
            <a:ext cx="2397214" cy="31962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3" b="10133"/>
          <a:stretch/>
        </p:blipFill>
        <p:spPr>
          <a:xfrm>
            <a:off x="2940804" y="3421219"/>
            <a:ext cx="3758862" cy="3236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2" descr="https://i.mycdn.me/image?id=876029722337&amp;t=3&amp;plc=WEB&amp;tkn=*oAAGFHfmU4XnjL3nZdrtq-AOdrg">
            <a:extLst>
              <a:ext uri="{FF2B5EF4-FFF2-40B4-BE49-F238E27FC236}">
                <a16:creationId xmlns:a16="http://schemas.microsoft.com/office/drawing/2014/main" id="{08201397-0FAF-426A-B432-9E279F3F2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689" y="3436061"/>
            <a:ext cx="2261945" cy="32072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ED7D3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58796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" r="21822"/>
          <a:stretch/>
        </p:blipFill>
        <p:spPr>
          <a:xfrm>
            <a:off x="8116824" y="2196098"/>
            <a:ext cx="3372514" cy="4279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01" y="3289637"/>
            <a:ext cx="2231368" cy="29751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6" r="6815"/>
          <a:stretch/>
        </p:blipFill>
        <p:spPr>
          <a:xfrm>
            <a:off x="3443961" y="3753287"/>
            <a:ext cx="4115971" cy="27222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2156191-CDD6-44E1-A841-F2C1B59EDE09}"/>
              </a:ext>
            </a:extLst>
          </p:cNvPr>
          <p:cNvSpPr/>
          <p:nvPr/>
        </p:nvSpPr>
        <p:spPr>
          <a:xfrm>
            <a:off x="3723862" y="365760"/>
            <a:ext cx="425394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Золотухина Елизавета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Выпуск-2008г.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Студентка Оренбургского государственного колледжа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Будущий дизайнер, занимается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вокалом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20331" r="80471" b="65551"/>
          <a:stretch/>
        </p:blipFill>
        <p:spPr>
          <a:xfrm rot="16200000">
            <a:off x="649165" y="831269"/>
            <a:ext cx="2244439" cy="16209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887670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8ED3075-6D92-47A9-84B9-00BC760F034C}"/>
              </a:ext>
            </a:extLst>
          </p:cNvPr>
          <p:cNvSpPr/>
          <p:nvPr/>
        </p:nvSpPr>
        <p:spPr>
          <a:xfrm>
            <a:off x="4041913" y="145774"/>
            <a:ext cx="595022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Франц Олеся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 -2008г.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Занимается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вокалом.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Лауреат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международных конкурсов. Учится в 11классе МОБУ СОШ№ 9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1" t="8028" r="64233" b="78102"/>
          <a:stretch/>
        </p:blipFill>
        <p:spPr>
          <a:xfrm rot="16200000">
            <a:off x="114302" y="1298866"/>
            <a:ext cx="4073237" cy="2763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89853" y="2207877"/>
            <a:ext cx="4857020" cy="447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33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0" t="15467" r="15985" b="28267"/>
          <a:stretch/>
        </p:blipFill>
        <p:spPr>
          <a:xfrm>
            <a:off x="8651549" y="1280282"/>
            <a:ext cx="2761488" cy="44580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9" t="1067" r="28570" b="1"/>
          <a:stretch/>
        </p:blipFill>
        <p:spPr>
          <a:xfrm>
            <a:off x="4111620" y="2494588"/>
            <a:ext cx="2761488" cy="41988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0" t="19733" r="60429" b="64534"/>
          <a:stretch/>
        </p:blipFill>
        <p:spPr>
          <a:xfrm>
            <a:off x="342931" y="530086"/>
            <a:ext cx="2455133" cy="3218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FBBDA5-994B-4A1E-A30B-7DB0B291E79E}"/>
              </a:ext>
            </a:extLst>
          </p:cNvPr>
          <p:cNvSpPr/>
          <p:nvPr/>
        </p:nvSpPr>
        <p:spPr>
          <a:xfrm>
            <a:off x="3101009" y="164592"/>
            <a:ext cx="5777948" cy="223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Черняев Илья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 -2008г.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Занимался техническим моделированием.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 гуманитарно-технического колледжа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931" y="646139"/>
            <a:ext cx="2365147" cy="310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86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534" y="3118493"/>
            <a:ext cx="2533162" cy="35329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47" y="262213"/>
            <a:ext cx="2520798" cy="3793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509" y="3118493"/>
            <a:ext cx="2533162" cy="35029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787" y="1324207"/>
            <a:ext cx="2145459" cy="35457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304534" y="386295"/>
            <a:ext cx="7273412" cy="237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Самигулина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Эльвина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Выпуск-2009г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Студентка Сам ГУПС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ОрИПС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медицинского колледжа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42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E2EF0E2-5A66-4B53-B3F0-7F1BFBB4C3C7}"/>
              </a:ext>
            </a:extLst>
          </p:cNvPr>
          <p:cNvSpPr/>
          <p:nvPr/>
        </p:nvSpPr>
        <p:spPr>
          <a:xfrm>
            <a:off x="3949429" y="311901"/>
            <a:ext cx="759770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Иванова Дарья </a:t>
            </a:r>
          </a:p>
          <a:p>
            <a:r>
              <a:rPr lang="ru-RU" sz="2000" dirty="0">
                <a:latin typeface="Arial" panose="020B0604020202020204" pitchFamily="34" charset="0"/>
              </a:rPr>
              <a:t>Выпуск- 2009г.</a:t>
            </a:r>
          </a:p>
          <a:p>
            <a:r>
              <a:rPr lang="ru-RU" sz="2000" dirty="0">
                <a:latin typeface="Arial" panose="020B0604020202020204" pitchFamily="34" charset="0"/>
              </a:rPr>
              <a:t>Студентка Оренбургского государственного колледжа - сервиса , факультет "банковское дело " </a:t>
            </a:r>
            <a:endParaRPr lang="ru-RU" sz="2000" dirty="0"/>
          </a:p>
        </p:txBody>
      </p:sp>
      <p:pic>
        <p:nvPicPr>
          <p:cNvPr id="1028" name="Picture 4" descr="https://i.mycdn.me/image?id=771494492025&amp;t=3&amp;plc=WEB&amp;tkn=*Rov_0KrPSaqpvgcm5weDRmycjv0">
            <a:extLst>
              <a:ext uri="{FF2B5EF4-FFF2-40B4-BE49-F238E27FC236}">
                <a16:creationId xmlns:a16="http://schemas.microsoft.com/office/drawing/2014/main" id="{8F424CD4-29FE-4457-B370-71C8897A1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" y="311901"/>
            <a:ext cx="2857095" cy="38094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30" name="Picture 6" descr="https://i.mycdn.me/image?id=875206670457&amp;t=3&amp;plc=WEB&amp;tkn=*QJpY4Y1i9IEUOZukbCo-Ryu6lx0">
            <a:extLst>
              <a:ext uri="{FF2B5EF4-FFF2-40B4-BE49-F238E27FC236}">
                <a16:creationId xmlns:a16="http://schemas.microsoft.com/office/drawing/2014/main" id="{D0E2B515-BFB8-4D87-B705-F57F08797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6" t="4548" r="16335" b="10780"/>
          <a:stretch/>
        </p:blipFill>
        <p:spPr bwMode="auto">
          <a:xfrm>
            <a:off x="7501515" y="2216631"/>
            <a:ext cx="3567563" cy="42254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32" name="Picture 8" descr="https://i.mycdn.me/image?id=876655988089&amp;t=3&amp;plc=WEB&amp;tkn=*CyR2snOhlA88vrd55GtrG7mXFxQ">
            <a:extLst>
              <a:ext uri="{FF2B5EF4-FFF2-40B4-BE49-F238E27FC236}">
                <a16:creationId xmlns:a16="http://schemas.microsoft.com/office/drawing/2014/main" id="{6B506406-0C66-4C02-BDFE-240FBAC7F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1" r="12175"/>
          <a:stretch/>
        </p:blipFill>
        <p:spPr bwMode="auto">
          <a:xfrm>
            <a:off x="3932812" y="2349548"/>
            <a:ext cx="2996120" cy="41965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1817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28" y="516834"/>
            <a:ext cx="3053301" cy="40710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028" y="1663678"/>
            <a:ext cx="3590925" cy="4787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DBF73C0-1879-45B0-8C9E-1D19F03C7901}"/>
              </a:ext>
            </a:extLst>
          </p:cNvPr>
          <p:cNvSpPr/>
          <p:nvPr/>
        </p:nvSpPr>
        <p:spPr>
          <a:xfrm>
            <a:off x="4018490" y="212036"/>
            <a:ext cx="512551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Грызунова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Александра</a:t>
            </a:r>
            <a:endParaRPr lang="ru-RU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ученица 1класса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Выыпуск-2018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Занимается профессионально танцами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27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6D1AEB-888D-4C3F-94C4-9E94A3300BC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01353" y="2794897"/>
            <a:ext cx="2969009" cy="39566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123851-9B2B-4D0C-B161-A328B9C07B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9646" y="4665879"/>
            <a:ext cx="2895851" cy="18350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9A02633-358A-4C6D-AD7E-C2BFDA912DB8}"/>
              </a:ext>
            </a:extLst>
          </p:cNvPr>
          <p:cNvSpPr/>
          <p:nvPr/>
        </p:nvSpPr>
        <p:spPr>
          <a:xfrm>
            <a:off x="3474510" y="217787"/>
            <a:ext cx="2895852" cy="2390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Андрюшкина Маргарита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Выпуск- 2016г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Гордость нашего сада. Победительница международных конкурсов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https://i.mycdn.me/image?id=857000005486&amp;t=3&amp;plc=WEB&amp;tkn=*CvZO6ibv6opHu5rvzTCVdNeZL3w">
            <a:extLst>
              <a:ext uri="{FF2B5EF4-FFF2-40B4-BE49-F238E27FC236}">
                <a16:creationId xmlns:a16="http://schemas.microsoft.com/office/drawing/2014/main" id="{4847D719-2391-41F6-A538-145035EDA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087" y="249027"/>
            <a:ext cx="5210819" cy="37971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889264-DE2C-48AF-BBE1-77BD377FEEC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44782" y="4299706"/>
            <a:ext cx="1713124" cy="22462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4" descr="https://i.mycdn.me/image?id=865565110126&amp;t=3&amp;plc=WEB&amp;tkn=*JkzC--p-9_VDifcAJ_A5xIA_c9c">
            <a:extLst>
              <a:ext uri="{FF2B5EF4-FFF2-40B4-BE49-F238E27FC236}">
                <a16:creationId xmlns:a16="http://schemas.microsoft.com/office/drawing/2014/main" id="{1BA39EB8-A7D3-4841-A333-7A86A5F1C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24" y="217787"/>
            <a:ext cx="2769704" cy="24847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2" name="Picture 2" descr="https://i.mycdn.me/image?id=873680507758&amp;t=3&amp;plc=WEB&amp;tkn=*dEMrkBefLv6fm9fCxsxsMRzG0ws">
            <a:extLst>
              <a:ext uri="{FF2B5EF4-FFF2-40B4-BE49-F238E27FC236}">
                <a16:creationId xmlns:a16="http://schemas.microsoft.com/office/drawing/2014/main" id="{381B697D-00C6-4531-AD2F-2F5029B30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10" y="2947494"/>
            <a:ext cx="2446758" cy="36514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60187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mycdn.me/image?id=881681382894&amp;t=3&amp;plc=WEB&amp;tkn=*MPCT3rT-m1Y-HMQPvo0IUjTi0hc">
            <a:extLst>
              <a:ext uri="{FF2B5EF4-FFF2-40B4-BE49-F238E27FC236}">
                <a16:creationId xmlns:a16="http://schemas.microsoft.com/office/drawing/2014/main" id="{DC615761-5021-4DBC-AD06-27BCB237C1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47396" y="3569162"/>
            <a:ext cx="3452622" cy="2548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" name="Picture 2" descr="https://i.mycdn.me/image?id=879705249518&amp;t=3&amp;plc=WEB&amp;tkn=*FrajJ8ESke76ZqLyMk9YD0OFsrQ">
            <a:extLst>
              <a:ext uri="{FF2B5EF4-FFF2-40B4-BE49-F238E27FC236}">
                <a16:creationId xmlns:a16="http://schemas.microsoft.com/office/drawing/2014/main" id="{FFEC906A-3B06-4DD7-8550-ED75782CB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178" y="2570474"/>
            <a:ext cx="2999567" cy="39994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1F29C38-0684-4C0D-AC4A-E88DD746284F}"/>
              </a:ext>
            </a:extLst>
          </p:cNvPr>
          <p:cNvSpPr/>
          <p:nvPr/>
        </p:nvSpPr>
        <p:spPr>
          <a:xfrm>
            <a:off x="3491345" y="304537"/>
            <a:ext cx="7980218" cy="2244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Александра </a:t>
            </a:r>
            <a:r>
              <a:rPr lang="ru-RU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Сусликова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4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Выпуск-2016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ученица 3 класса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победительница международных конкурсов.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s://i.mycdn.me/image?id=883761555182&amp;t=3&amp;plc=WEB&amp;tkn=*7AnUOoJy3LPHt7Wnb89KcEAUbNo">
            <a:extLst>
              <a:ext uri="{FF2B5EF4-FFF2-40B4-BE49-F238E27FC236}">
                <a16:creationId xmlns:a16="http://schemas.microsoft.com/office/drawing/2014/main" id="{67AF3964-074F-490C-A2F8-44DC50491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72" y="304537"/>
            <a:ext cx="1704555" cy="22727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8" name="Picture 2" descr="https://i.mycdn.me/image?id=879705249518&amp;t=3&amp;plc=WEB&amp;tkn=*FrajJ8ESke76ZqLyMk9YD0OFsrQ">
            <a:extLst>
              <a:ext uri="{FF2B5EF4-FFF2-40B4-BE49-F238E27FC236}">
                <a16:creationId xmlns:a16="http://schemas.microsoft.com/office/drawing/2014/main" id="{FFEC906A-3B06-4DD7-8550-ED75782CB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881" y="2992986"/>
            <a:ext cx="2682683" cy="35769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20176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BD6B677-A63F-4549-A2DE-BC553D2B9C24}"/>
              </a:ext>
            </a:extLst>
          </p:cNvPr>
          <p:cNvSpPr/>
          <p:nvPr/>
        </p:nvSpPr>
        <p:spPr>
          <a:xfrm>
            <a:off x="331305" y="649357"/>
            <a:ext cx="3299792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Дошкольное счастье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Кого так любят «почемучки»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уважают непоседы?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кому детишки тянут ручки?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знает детские секреты?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 один – ходите в садик!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 там добрый и веселый.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дети знают: воспитатель –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лучшее, что есть до школы!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323C00E-EDD6-48DD-8247-F5F569AFD52A}"/>
              </a:ext>
            </a:extLst>
          </p:cNvPr>
          <p:cNvSpPr/>
          <p:nvPr/>
        </p:nvSpPr>
        <p:spPr>
          <a:xfrm>
            <a:off x="3429000" y="649358"/>
            <a:ext cx="3387436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Никто в мире не чувствует новых вещей сильнее, чем дети. Дети содрогаются от этого запаха, как собака от заячьего следа, и испытывают безумие, которое потом, когда мы становимся взрослыми, называется вдохновением. </a:t>
            </a:r>
          </a:p>
          <a:p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 Бабель</a:t>
            </a:r>
          </a:p>
          <a:p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2559F07-897C-4229-855D-783859604163}"/>
              </a:ext>
            </a:extLst>
          </p:cNvPr>
          <p:cNvSpPr/>
          <p:nvPr/>
        </p:nvSpPr>
        <p:spPr>
          <a:xfrm>
            <a:off x="7315200" y="831273"/>
            <a:ext cx="39756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Девять десятых тех людей, с которыми мы встречаемся, являются тем, что они есть, - добрыми или злыми, полезными или бесполезными - благодаря воспитанию. 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Д. Локк</a:t>
            </a:r>
          </a:p>
          <a:p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4455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.mycdn.me/image?id=838106389776&amp;t=3&amp;plc=WEB&amp;tkn=*eV8VMd8WuIYAjOBNqKYjPkdgahs">
            <a:extLst>
              <a:ext uri="{FF2B5EF4-FFF2-40B4-BE49-F238E27FC236}">
                <a16:creationId xmlns:a16="http://schemas.microsoft.com/office/drawing/2014/main" id="{F4330596-CE9D-498D-AC8F-A4DD4FCF7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1" r="23427"/>
          <a:stretch/>
        </p:blipFill>
        <p:spPr bwMode="auto">
          <a:xfrm>
            <a:off x="496957" y="410817"/>
            <a:ext cx="3427472" cy="40220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422832-A22F-4FDD-9201-F1CF7868F910}"/>
              </a:ext>
            </a:extLst>
          </p:cNvPr>
          <p:cNvSpPr/>
          <p:nvPr/>
        </p:nvSpPr>
        <p:spPr>
          <a:xfrm>
            <a:off x="4465982" y="410817"/>
            <a:ext cx="467801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latin typeface="Arial" panose="020B0604020202020204" pitchFamily="34" charset="0"/>
              </a:rPr>
              <a:t>Фомина Софья</a:t>
            </a:r>
            <a:endParaRPr lang="ru-RU" b="1" dirty="0">
              <a:latin typeface="Arial" panose="020B0604020202020204" pitchFamily="34" charset="0"/>
            </a:endParaRPr>
          </a:p>
          <a:p>
            <a:pPr lvl="0"/>
            <a:r>
              <a:rPr lang="ru-RU" sz="2000" dirty="0">
                <a:latin typeface="Arial" panose="020B0604020202020204" pitchFamily="34" charset="0"/>
              </a:rPr>
              <a:t> Выпуск - 2016г.</a:t>
            </a:r>
            <a:endParaRPr lang="ru-RU" sz="2000" dirty="0"/>
          </a:p>
          <a:p>
            <a:pPr lvl="0"/>
            <a:r>
              <a:rPr lang="ru-RU" sz="2000" dirty="0">
                <a:latin typeface="Arial" panose="020B0604020202020204" pitchFamily="34" charset="0"/>
              </a:rPr>
              <a:t>Дебют. </a:t>
            </a:r>
            <a:r>
              <a:rPr lang="ru-RU" sz="2000" dirty="0" smtClean="0">
                <a:latin typeface="Arial" panose="020B0604020202020204" pitchFamily="34" charset="0"/>
              </a:rPr>
              <a:t>Самарская </a:t>
            </a:r>
            <a:r>
              <a:rPr lang="ru-RU" sz="2000" dirty="0">
                <a:latin typeface="Arial" panose="020B0604020202020204" pitchFamily="34" charset="0"/>
              </a:rPr>
              <a:t>сцена.</a:t>
            </a:r>
          </a:p>
        </p:txBody>
      </p:sp>
      <p:pic>
        <p:nvPicPr>
          <p:cNvPr id="6" name="Picture 2" descr="https://i.mycdn.me/image?id=872349828862&amp;t=3&amp;plc=WEB&amp;tkn=*B5FkPacendUZdL3YyD4bXe54NxU">
            <a:extLst>
              <a:ext uri="{FF2B5EF4-FFF2-40B4-BE49-F238E27FC236}">
                <a16:creationId xmlns:a16="http://schemas.microsoft.com/office/drawing/2014/main" id="{EDB562DE-20DE-4A61-972D-7E77ED5B8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567" y="2199775"/>
            <a:ext cx="5245452" cy="4112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10589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111420-624B-49FA-B922-5C360A4EA0F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66893" y="3070185"/>
            <a:ext cx="2577390" cy="3439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EEBCC00-1B17-4859-A9F2-A0DA57A25C7A}"/>
              </a:ext>
            </a:extLst>
          </p:cNvPr>
          <p:cNvSpPr/>
          <p:nvPr/>
        </p:nvSpPr>
        <p:spPr>
          <a:xfrm>
            <a:off x="4924846" y="347870"/>
            <a:ext cx="6838874" cy="2250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Феоктистова Виктория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 2016г.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Профессионально занимается плаваньем и в театральной студии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s://i.mycdn.me/image?id=872349828862&amp;t=3&amp;plc=WEB&amp;tkn=*B5FkPacendUZdL3YyD4bXe54NxU">
            <a:extLst>
              <a:ext uri="{FF2B5EF4-FFF2-40B4-BE49-F238E27FC236}">
                <a16:creationId xmlns:a16="http://schemas.microsoft.com/office/drawing/2014/main" id="{4A3C0484-6697-4367-AFD9-B9008D11E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73" y="3317885"/>
            <a:ext cx="4085186" cy="32025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9" name="Picture 2" descr="https://i.mycdn.me/image?id=868781176336&amp;t=3&amp;plc=WEB&amp;tkn=*K3XFs4tWe_CtrCDfkWF11VOcZg8">
            <a:extLst>
              <a:ext uri="{FF2B5EF4-FFF2-40B4-BE49-F238E27FC236}">
                <a16:creationId xmlns:a16="http://schemas.microsoft.com/office/drawing/2014/main" id="{6C93B7F1-2076-4E27-A7C8-E817D1581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858" y="2922313"/>
            <a:ext cx="2690862" cy="3587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" name="Picture 10" descr="https://i.mycdn.me/image?id=849139195744&amp;t=3&amp;plc=WEB&amp;tkn=*KCMuoudgx-XFBXP_VUcCe0OBXDQ">
            <a:extLst>
              <a:ext uri="{FF2B5EF4-FFF2-40B4-BE49-F238E27FC236}">
                <a16:creationId xmlns:a16="http://schemas.microsoft.com/office/drawing/2014/main" id="{A94166F5-1F22-48E7-B599-DE30949AB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73" y="347870"/>
            <a:ext cx="1955600" cy="26074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56264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2" name="Picture 14" descr="https://i.mycdn.me/image?id=458119280980&amp;t=3&amp;plc=WEB&amp;tkn=*OW9wk4c1KT3UXik03P8ZnylkAQs">
            <a:extLst>
              <a:ext uri="{FF2B5EF4-FFF2-40B4-BE49-F238E27FC236}">
                <a16:creationId xmlns:a16="http://schemas.microsoft.com/office/drawing/2014/main" id="{8D45BFB7-B74F-4640-9DA3-AF673B507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4" y="318053"/>
            <a:ext cx="4620590" cy="34654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188" name="Picture 20" descr="https://i.mycdn.me/image?id=865571219028&amp;t=3&amp;plc=WEB&amp;tkn=*s5DJU1vd9-Dah_PVxQZSvug_sbE">
            <a:extLst>
              <a:ext uri="{FF2B5EF4-FFF2-40B4-BE49-F238E27FC236}">
                <a16:creationId xmlns:a16="http://schemas.microsoft.com/office/drawing/2014/main" id="{D23FD0F1-6940-48C5-A481-A79D3D8C7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741" y="2235751"/>
            <a:ext cx="2744028" cy="3658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FA4DD37-2162-444D-A145-0279E0E22583}"/>
              </a:ext>
            </a:extLst>
          </p:cNvPr>
          <p:cNvSpPr/>
          <p:nvPr/>
        </p:nvSpPr>
        <p:spPr>
          <a:xfrm>
            <a:off x="5062330" y="318053"/>
            <a:ext cx="6493566" cy="800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Брат  и сестра Воронковы: Люба и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Матвей.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Занимаются лыжным спортом. Выпуск- 2014-2016г.г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18" descr="https://i.mycdn.me/image?id=874379700564&amp;t=3&amp;plc=WEB&amp;tkn=*kZOYjudM54XLNvPRz5RqUOFKwi4">
            <a:extLst>
              <a:ext uri="{FF2B5EF4-FFF2-40B4-BE49-F238E27FC236}">
                <a16:creationId xmlns:a16="http://schemas.microsoft.com/office/drawing/2014/main" id="{6F72EC87-DD83-4D35-9EEE-7FA324765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349" y="2050774"/>
            <a:ext cx="3432313" cy="45764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11694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i.mycdn.me/image?id=851232092946&amp;t=3&amp;plc=WEB&amp;tkn=*qTIqjoWdB2YWr6Zy7o8YVQxnLKQ">
            <a:extLst>
              <a:ext uri="{FF2B5EF4-FFF2-40B4-BE49-F238E27FC236}">
                <a16:creationId xmlns:a16="http://schemas.microsoft.com/office/drawing/2014/main" id="{C157070C-DE77-4C71-9F28-1C6C92705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65" y="1980116"/>
            <a:ext cx="2006116" cy="41092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C861EB0-DC59-4317-A940-8BE560472064}"/>
              </a:ext>
            </a:extLst>
          </p:cNvPr>
          <p:cNvSpPr/>
          <p:nvPr/>
        </p:nvSpPr>
        <p:spPr>
          <a:xfrm>
            <a:off x="2902225" y="225287"/>
            <a:ext cx="4260573" cy="1796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Колбашева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Дарья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Выпуск  2016г.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Профессионально занимается современными танцами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ttps://i.mycdn.me/image?id=851232091922&amp;t=3&amp;plc=WEB&amp;tkn=*qVfbHe-gGr8iwg754HxBIypU0tw">
            <a:extLst>
              <a:ext uri="{FF2B5EF4-FFF2-40B4-BE49-F238E27FC236}">
                <a16:creationId xmlns:a16="http://schemas.microsoft.com/office/drawing/2014/main" id="{5DEFDE4C-9939-4680-A2A6-8AC9FED92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261" y="1656522"/>
            <a:ext cx="4260574" cy="42605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3C2C73-66A6-47EC-BB6C-7D5CB42EA51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87488" y="3026617"/>
            <a:ext cx="3059088" cy="30627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59006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i.mycdn.me/image?id=859549959470&amp;t=3&amp;plc=WEB&amp;tkn=*pueRCThicvL-q-WDRElcRvbYny8">
            <a:extLst>
              <a:ext uri="{FF2B5EF4-FFF2-40B4-BE49-F238E27FC236}">
                <a16:creationId xmlns:a16="http://schemas.microsoft.com/office/drawing/2014/main" id="{9E7583C1-8977-4235-BDED-CEB41C9B6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44" y="177008"/>
            <a:ext cx="2332720" cy="28413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4346" name="Picture 10" descr="https://i.mycdn.me/image?id=850124967214&amp;t=3&amp;plc=WEB&amp;tkn=*SjjEyzRq08LV-jK2J7-wQPgErx0">
            <a:extLst>
              <a:ext uri="{FF2B5EF4-FFF2-40B4-BE49-F238E27FC236}">
                <a16:creationId xmlns:a16="http://schemas.microsoft.com/office/drawing/2014/main" id="{9D136AA3-0CFE-43BD-BA44-1E000A6FD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947" y="3657959"/>
            <a:ext cx="3886194" cy="29146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4348" name="Picture 12" descr="https://i.mycdn.me/image?id=835310791726&amp;t=3&amp;plc=WEB&amp;tkn=*8dPC3zLZYmRZ_B6nb5hzedDEdzo">
            <a:extLst>
              <a:ext uri="{FF2B5EF4-FFF2-40B4-BE49-F238E27FC236}">
                <a16:creationId xmlns:a16="http://schemas.microsoft.com/office/drawing/2014/main" id="{6D7A82EC-88A1-4F4B-812E-D2C959A92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718" y="177007"/>
            <a:ext cx="2380423" cy="31738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C3A4C9-B250-4DAA-BB70-810E5CC4477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010" y="3463785"/>
            <a:ext cx="2282808" cy="30437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5C36EAE-27B0-4D03-BEF1-3563210154EE}"/>
              </a:ext>
            </a:extLst>
          </p:cNvPr>
          <p:cNvSpPr/>
          <p:nvPr/>
        </p:nvSpPr>
        <p:spPr>
          <a:xfrm>
            <a:off x="3782291" y="463826"/>
            <a:ext cx="536170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Сестры Степановы </a:t>
            </a:r>
            <a:endParaRPr lang="ru-RU" sz="32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Мария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Дарья</a:t>
            </a:r>
            <a:endParaRPr lang="ru-RU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Выпускники 2016-2018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г.г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Даша занимается прыжками на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батуте,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Маша занимается фигурным катанием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https://i.mycdn.me/image?id=870717192750&amp;t=3&amp;plc=WEB&amp;tkn=*pOaUEPNnerw4tKpGqABRvi0U0V4">
            <a:extLst>
              <a:ext uri="{FF2B5EF4-FFF2-40B4-BE49-F238E27FC236}">
                <a16:creationId xmlns:a16="http://schemas.microsoft.com/office/drawing/2014/main" id="{79B0900B-3505-4940-9C4F-2EE49D0BA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452" y="3398709"/>
            <a:ext cx="4231861" cy="3173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40102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4" y="723202"/>
            <a:ext cx="2546599" cy="38017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728" y="2337422"/>
            <a:ext cx="3021838" cy="40291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D5DB30-DA9D-479B-8A32-441D57CF52F4}"/>
              </a:ext>
            </a:extLst>
          </p:cNvPr>
          <p:cNvSpPr/>
          <p:nvPr/>
        </p:nvSpPr>
        <p:spPr>
          <a:xfrm>
            <a:off x="3564835" y="583096"/>
            <a:ext cx="55791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Шимарев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Илья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Выпуск-2017г.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Ученик 2 класса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Будущий чемпион по карате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488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r="6979"/>
          <a:stretch/>
        </p:blipFill>
        <p:spPr>
          <a:xfrm>
            <a:off x="424131" y="3795204"/>
            <a:ext cx="3869573" cy="27977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t="27732" r="1802" b="6401"/>
          <a:stretch/>
        </p:blipFill>
        <p:spPr>
          <a:xfrm>
            <a:off x="9490896" y="289988"/>
            <a:ext cx="2276973" cy="30901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026" y="3661075"/>
            <a:ext cx="4008571" cy="30040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6" t="18133" r="54744" b="31468"/>
          <a:stretch/>
        </p:blipFill>
        <p:spPr>
          <a:xfrm>
            <a:off x="4885432" y="3516794"/>
            <a:ext cx="2099866" cy="32926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B8DC4D-288F-48B5-89F4-490BD0A946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0" b="24951"/>
          <a:stretch/>
        </p:blipFill>
        <p:spPr>
          <a:xfrm rot="10800000">
            <a:off x="424132" y="453796"/>
            <a:ext cx="3193713" cy="29752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0D86964-2BAD-44CA-BDB1-4382B19F2163}"/>
              </a:ext>
            </a:extLst>
          </p:cNvPr>
          <p:cNvSpPr/>
          <p:nvPr/>
        </p:nvSpPr>
        <p:spPr>
          <a:xfrm>
            <a:off x="4068416" y="609600"/>
            <a:ext cx="507558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Муфазалов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Ильназ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 -2017г.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Ученик 2«Г»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класса. Отличник учебы.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Занимается в художественно-эстетической школе, занимается в ансамбле «Туган тел»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73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86" t="4000" r="24518" b="21334"/>
          <a:stretch/>
        </p:blipFill>
        <p:spPr>
          <a:xfrm>
            <a:off x="773176" y="2333984"/>
            <a:ext cx="3252724" cy="39945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7" b="9067"/>
          <a:stretch/>
        </p:blipFill>
        <p:spPr>
          <a:xfrm>
            <a:off x="7862570" y="2498470"/>
            <a:ext cx="3846830" cy="36656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4025899" y="-107838"/>
            <a:ext cx="6157191" cy="2441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Газимова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Камилла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Выпуск-2017г.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Ученица 2 класса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Занимается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народными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танцами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463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68" y="297519"/>
            <a:ext cx="2191442" cy="36056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063" y="297519"/>
            <a:ext cx="2698750" cy="38777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93685DE-738A-4207-8088-D05C7C4E90F1}"/>
              </a:ext>
            </a:extLst>
          </p:cNvPr>
          <p:cNvSpPr/>
          <p:nvPr/>
        </p:nvSpPr>
        <p:spPr>
          <a:xfrm>
            <a:off x="3644348" y="289930"/>
            <a:ext cx="54996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Мельникова Екатерина 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Ученицы 1 класса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Выпуск-2018г.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Занимается современными танцами.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Дипломант 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городских конкурсов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5" t="25489" r="6570" b="16902"/>
          <a:stretch/>
        </p:blipFill>
        <p:spPr>
          <a:xfrm rot="5171839">
            <a:off x="2536012" y="3127430"/>
            <a:ext cx="3805726" cy="27177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" t="9091" r="48897" b="52226"/>
          <a:stretch/>
        </p:blipFill>
        <p:spPr>
          <a:xfrm rot="17190097">
            <a:off x="5841176" y="3509554"/>
            <a:ext cx="3345873" cy="19534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73956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24317"/>
            <a:ext cx="5679621" cy="37849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74" y="3593932"/>
            <a:ext cx="4529070" cy="30182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C58A1B8-23CB-4AE9-96F6-37BE9D4EEDC1}"/>
              </a:ext>
            </a:extLst>
          </p:cNvPr>
          <p:cNvSpPr/>
          <p:nvPr/>
        </p:nvSpPr>
        <p:spPr>
          <a:xfrm>
            <a:off x="4876800" y="145774"/>
            <a:ext cx="486354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Муфазалов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Расул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 -2018г.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Ученик 1 «Г» класса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Занимается современными танцами и шахматами.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C115A6-F86A-474D-AD5F-7E415D06FB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593" t="10918" r="6973"/>
          <a:stretch/>
        </p:blipFill>
        <p:spPr>
          <a:xfrm>
            <a:off x="1345095" y="357387"/>
            <a:ext cx="2213113" cy="29066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05305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16363" r="31686" b="18520"/>
          <a:stretch/>
        </p:blipFill>
        <p:spPr>
          <a:xfrm rot="16200000">
            <a:off x="-403807" y="1089609"/>
            <a:ext cx="3865423" cy="25174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4" t="26363" r="15791" b="7576"/>
          <a:stretch/>
        </p:blipFill>
        <p:spPr>
          <a:xfrm>
            <a:off x="8354290" y="2290601"/>
            <a:ext cx="3387438" cy="4421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117274" y="228600"/>
            <a:ext cx="9074726" cy="2478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Дмитриенко Юлия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 – 1997г.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Окончила ОГИМ специальность «Государственное муниципальное управление»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Проживает в городе Самаре и работает в компании ООО «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Трада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Занимается </a:t>
            </a:r>
            <a:r>
              <a:rPr lang="ru-RU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Кенгу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Джамп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2" r="18321" b="9213"/>
          <a:stretch/>
        </p:blipFill>
        <p:spPr>
          <a:xfrm rot="16200000">
            <a:off x="3567539" y="3334817"/>
            <a:ext cx="3678394" cy="28748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6162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3705" r="34935" b="6421"/>
          <a:stretch/>
        </p:blipFill>
        <p:spPr>
          <a:xfrm>
            <a:off x="704372" y="922670"/>
            <a:ext cx="2500818" cy="44664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709" y="3155896"/>
            <a:ext cx="4508500" cy="3381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865418" y="727363"/>
            <a:ext cx="7513782" cy="3005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Буряшкина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Таня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Вытуск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- 2015 г.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Учится в 4 классе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Участвует в различных олимпиадах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061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864" y="1325217"/>
            <a:ext cx="3873081" cy="51641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68" y="407107"/>
            <a:ext cx="3327654" cy="44368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14717CA-2408-4A8C-B722-EB2DFFB16BAD}"/>
              </a:ext>
            </a:extLst>
          </p:cNvPr>
          <p:cNvSpPr/>
          <p:nvPr/>
        </p:nvSpPr>
        <p:spPr>
          <a:xfrm>
            <a:off x="3737113" y="651256"/>
            <a:ext cx="38730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Файзуллина Радмила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-2000 г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Сотрудник </a:t>
            </a:r>
          </a:p>
          <a:p>
            <a:pPr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МБДОУ №112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6973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mycdn.me/image?id=771494478713&amp;t=3&amp;plc=WEB&amp;tkn=*bTzNRWVOtVzoD5EXMzhrXKXK2FQ">
            <a:extLst>
              <a:ext uri="{FF2B5EF4-FFF2-40B4-BE49-F238E27FC236}">
                <a16:creationId xmlns:a16="http://schemas.microsoft.com/office/drawing/2014/main" id="{E1084514-8640-4C84-9639-C8EC5633B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22" y="384561"/>
            <a:ext cx="3232014" cy="4309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2" name="Picture 4" descr="https://i.mycdn.me/image?id=868172008569&amp;t=3&amp;plc=WEB&amp;tkn=*If8tSfyxiBMkYvXxoQO6jnckWlI">
            <a:extLst>
              <a:ext uri="{FF2B5EF4-FFF2-40B4-BE49-F238E27FC236}">
                <a16:creationId xmlns:a16="http://schemas.microsoft.com/office/drawing/2014/main" id="{F9B5B7E1-7AE1-408E-8A1B-D10E40BC1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887" y="260997"/>
            <a:ext cx="2876145" cy="38348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4" name="Picture 6" descr="https://i.mycdn.me/image?id=865974109817&amp;t=3&amp;plc=WEB&amp;tkn=*cahWWOEIxYAj8zHI4fmU-CwFRMA">
            <a:extLst>
              <a:ext uri="{FF2B5EF4-FFF2-40B4-BE49-F238E27FC236}">
                <a16:creationId xmlns:a16="http://schemas.microsoft.com/office/drawing/2014/main" id="{8F07CF9C-D44D-4C1F-A43D-DD3E71AF24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2" r="5249"/>
          <a:stretch/>
        </p:blipFill>
        <p:spPr bwMode="auto">
          <a:xfrm>
            <a:off x="4631294" y="2619731"/>
            <a:ext cx="3751478" cy="40783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6DD3699-7114-49F3-8DFD-DBC02D128C08}"/>
              </a:ext>
            </a:extLst>
          </p:cNvPr>
          <p:cNvSpPr/>
          <p:nvPr/>
        </p:nvSpPr>
        <p:spPr>
          <a:xfrm>
            <a:off x="3813244" y="0"/>
            <a:ext cx="521402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Иванова Мария</a:t>
            </a:r>
          </a:p>
          <a:p>
            <a:pPr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-2000 г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Стала мамой маленькой Вари, которую водит в свой сад Занимается вокалом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732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1" t="26193" r="45797" b="57167"/>
          <a:stretch/>
        </p:blipFill>
        <p:spPr>
          <a:xfrm>
            <a:off x="382994" y="393700"/>
            <a:ext cx="2500081" cy="35209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2" r="17047"/>
          <a:stretch/>
        </p:blipFill>
        <p:spPr>
          <a:xfrm>
            <a:off x="3113899" y="2835848"/>
            <a:ext cx="2405869" cy="330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60" r="25601"/>
          <a:stretch/>
        </p:blipFill>
        <p:spPr>
          <a:xfrm>
            <a:off x="5916757" y="2875387"/>
            <a:ext cx="2636693" cy="330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183467" y="393700"/>
            <a:ext cx="5369983" cy="1947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Адилов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Айдар</a:t>
            </a:r>
            <a:endParaRPr lang="ru-RU" sz="4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Выпуск-2001г.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Закончил гуманитарный технический техникум.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Работает воителем –экспедитором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ООО «Бочка»-.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 t="19558" r="22762" b="18555"/>
          <a:stretch/>
        </p:blipFill>
        <p:spPr>
          <a:xfrm rot="16200000">
            <a:off x="8013309" y="1117431"/>
            <a:ext cx="4778666" cy="3001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4962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3" r="21052" b="22076"/>
          <a:stretch/>
        </p:blipFill>
        <p:spPr>
          <a:xfrm rot="16200000">
            <a:off x="184216" y="992628"/>
            <a:ext cx="2813540" cy="18288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" t="3390" r="10074" b="5763"/>
          <a:stretch/>
        </p:blipFill>
        <p:spPr>
          <a:xfrm>
            <a:off x="3342520" y="3580518"/>
            <a:ext cx="2500199" cy="30653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" t="5758" r="12698" b="3636"/>
          <a:stretch/>
        </p:blipFill>
        <p:spPr>
          <a:xfrm>
            <a:off x="6232507" y="3580518"/>
            <a:ext cx="2419448" cy="30653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743" y="3580518"/>
            <a:ext cx="2201220" cy="31129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85" y="3580518"/>
            <a:ext cx="2132847" cy="31129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070641" y="290946"/>
            <a:ext cx="8442486" cy="2771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Самигулин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Рустам </a:t>
            </a:r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Выпуск-2002г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Работает водителем- дальнобойщиком в компании «Оренбургские грузовые перевозки»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Водит дочь в родной сад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99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4" b="12000"/>
          <a:stretch/>
        </p:blipFill>
        <p:spPr>
          <a:xfrm>
            <a:off x="6376818" y="3534145"/>
            <a:ext cx="3106480" cy="29858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3" t="9867" r="3867" b="15199"/>
          <a:stretch/>
        </p:blipFill>
        <p:spPr>
          <a:xfrm>
            <a:off x="1718710" y="3688641"/>
            <a:ext cx="3778484" cy="2831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7" t="40533" r="29022" b="24800"/>
          <a:stretch/>
        </p:blipFill>
        <p:spPr>
          <a:xfrm>
            <a:off x="899097" y="189935"/>
            <a:ext cx="1974418" cy="30924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F10501-DE50-4682-89C6-2FDE7E6072D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2595" y="257360"/>
            <a:ext cx="2091109" cy="426757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1134B21-64B1-40F4-B82A-3488B4AD8715}"/>
              </a:ext>
            </a:extLst>
          </p:cNvPr>
          <p:cNvSpPr/>
          <p:nvPr/>
        </p:nvSpPr>
        <p:spPr>
          <a:xfrm>
            <a:off x="4585252" y="189935"/>
            <a:ext cx="45587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Олеся Карамышева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 -2006г.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отличием закончила школу и учится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Оренбургском государственном педагогическом университете на факультете иностранных языков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4890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0" r="14918" b="3466"/>
          <a:stretch/>
        </p:blipFill>
        <p:spPr>
          <a:xfrm>
            <a:off x="537468" y="484639"/>
            <a:ext cx="2126982" cy="32593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" t="17600" r="10666" b="5066"/>
          <a:stretch/>
        </p:blipFill>
        <p:spPr>
          <a:xfrm>
            <a:off x="4386261" y="3303087"/>
            <a:ext cx="3993127" cy="2711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t="18133" r="14067" b="18133"/>
          <a:stretch/>
        </p:blipFill>
        <p:spPr>
          <a:xfrm>
            <a:off x="446833" y="4132591"/>
            <a:ext cx="3675888" cy="23616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3" t="19733" r="40467" b="7466"/>
          <a:stretch/>
        </p:blipFill>
        <p:spPr>
          <a:xfrm>
            <a:off x="9621982" y="484638"/>
            <a:ext cx="2157435" cy="3424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3" t="30401" r="32467" b="46399"/>
          <a:stretch/>
        </p:blipFill>
        <p:spPr>
          <a:xfrm>
            <a:off x="8642353" y="4364183"/>
            <a:ext cx="3137064" cy="21300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674532" y="762001"/>
            <a:ext cx="54694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Мусаев Роман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Выпуск-2006г.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Занимался техническим моделированием.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 гуманитарно-технического колледжа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75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736</TotalTime>
  <Words>564</Words>
  <Application>Microsoft Office PowerPoint</Application>
  <PresentationFormat>Широкоэкранный</PresentationFormat>
  <Paragraphs>128</Paragraphs>
  <Slides>30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Arial Black</vt:lpstr>
      <vt:lpstr>Calibri</vt:lpstr>
      <vt:lpstr>Century Gothic</vt:lpstr>
      <vt:lpstr>Times New Roman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User</cp:lastModifiedBy>
  <cp:revision>80</cp:revision>
  <dcterms:created xsi:type="dcterms:W3CDTF">2019-03-25T11:03:45Z</dcterms:created>
  <dcterms:modified xsi:type="dcterms:W3CDTF">2019-07-25T03:50:49Z</dcterms:modified>
</cp:coreProperties>
</file>