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9EC4E-97AE-4D01-B55F-37A79D11AFFC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E12BB-27AC-4D08-8C6F-A5FB2BF86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8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E12BB-27AC-4D08-8C6F-A5FB2BF86EF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0A1FE3E-63CE-4668-BF5F-4F2601D2115B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9781AED-8022-45FE-820F-44B36D33DFD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FE3E-63CE-4668-BF5F-4F2601D2115B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1AED-8022-45FE-820F-44B36D33D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FE3E-63CE-4668-BF5F-4F2601D2115B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1AED-8022-45FE-820F-44B36D33D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A1FE3E-63CE-4668-BF5F-4F2601D2115B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781AED-8022-45FE-820F-44B36D33DF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0A1FE3E-63CE-4668-BF5F-4F2601D2115B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9781AED-8022-45FE-820F-44B36D33DFD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FE3E-63CE-4668-BF5F-4F2601D2115B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1AED-8022-45FE-820F-44B36D33DFD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FE3E-63CE-4668-BF5F-4F2601D2115B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1AED-8022-45FE-820F-44B36D33DFD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A1FE3E-63CE-4668-BF5F-4F2601D2115B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781AED-8022-45FE-820F-44B36D33DF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FE3E-63CE-4668-BF5F-4F2601D2115B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81AED-8022-45FE-820F-44B36D33DF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A1FE3E-63CE-4668-BF5F-4F2601D2115B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9781AED-8022-45FE-820F-44B36D33DFD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A1FE3E-63CE-4668-BF5F-4F2601D2115B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9781AED-8022-45FE-820F-44B36D33DFD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0A1FE3E-63CE-4668-BF5F-4F2601D2115B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9781AED-8022-45FE-820F-44B36D33DF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2339752" y="404664"/>
            <a:ext cx="6120680" cy="30963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Воспитание культурно-гигиенических навыков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самообслуживания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детей раннего возраста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760" y="3573016"/>
            <a:ext cx="6048672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/>
              <a:t>Выполнил воспитатель</a:t>
            </a:r>
          </a:p>
          <a:p>
            <a:pPr algn="ctr"/>
            <a:r>
              <a:rPr lang="ru-RU" b="1" dirty="0"/>
              <a:t> </a:t>
            </a:r>
            <a:r>
              <a:rPr lang="ru-RU" b="1" dirty="0" smtClean="0"/>
              <a:t>                                        ясельной группы </a:t>
            </a:r>
          </a:p>
          <a:p>
            <a:pPr algn="r"/>
            <a:r>
              <a:rPr lang="ru-RU" b="1" dirty="0" smtClean="0"/>
              <a:t>Зайцева Татьяна Владимировна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pPr algn="ctr"/>
            <a:r>
              <a:rPr lang="ru-RU" b="1" dirty="0" smtClean="0"/>
              <a:t>Кашира </a:t>
            </a:r>
          </a:p>
          <a:p>
            <a:pPr algn="ctr"/>
            <a:r>
              <a:rPr lang="ru-RU" b="1" dirty="0" smtClean="0"/>
              <a:t>2017г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827584" y="1844824"/>
            <a:ext cx="108012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475656" y="2996952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907704" y="3501008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11560" y="404664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547664" y="126876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907704" y="332656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83568" y="6093296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76064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умывании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Водичка, водичка, умой моё личико, чтоб глазки блестели, чтоб щёчки краснели, чтоб смеялся роток, чтоб кусался зубок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70505_154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07109">
            <a:off x="1129701" y="3768537"/>
            <a:ext cx="2994634" cy="2151095"/>
          </a:xfrm>
          <a:prstGeom prst="rect">
            <a:avLst/>
          </a:prstGeom>
        </p:spPr>
      </p:pic>
      <p:pic>
        <p:nvPicPr>
          <p:cNvPr id="5" name="Рисунок 4" descr="20170505_1547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39318">
            <a:off x="4406611" y="3409360"/>
            <a:ext cx="3218199" cy="213055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8388424" y="3861048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388424" y="486916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532440" y="3212976"/>
            <a:ext cx="39553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100392" y="2492896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172400" y="1772816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72400" y="908720"/>
            <a:ext cx="75557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  <a:solidFill>
            <a:schemeClr val="accent1"/>
          </a:solidFill>
        </p:spPr>
        <p:txBody>
          <a:bodyPr/>
          <a:lstStyle/>
          <a:p>
            <a:pPr algn="ctr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одевании и раздевании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чего же хороши и нарядны малыши, как смотреть на вас приятно, все одеты аккуратно!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70217_150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73009">
            <a:off x="872514" y="4019400"/>
            <a:ext cx="3153464" cy="1773823"/>
          </a:xfrm>
          <a:prstGeom prst="rect">
            <a:avLst/>
          </a:prstGeom>
        </p:spPr>
      </p:pic>
      <p:pic>
        <p:nvPicPr>
          <p:cNvPr id="5" name="Рисунок 4" descr="20170217_1507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84464">
            <a:off x="4278162" y="3344653"/>
            <a:ext cx="3422929" cy="192539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8172400" y="3356992"/>
            <a:ext cx="75557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172400" y="4797152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316416" y="24928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676456" y="43651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172400" y="1484784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748464" y="227687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316416" y="9087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  <a:solidFill>
            <a:schemeClr val="accent1"/>
          </a:solidFill>
        </p:spPr>
        <p:txBody>
          <a:bodyPr/>
          <a:lstStyle/>
          <a:p>
            <a:pPr algn="ctr">
              <a:buNone/>
            </a:pP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расчёсывании и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заплетания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Петушок-петушок, принеси мне гребешок. Ну, пожалуйста, прошу, я кудряшки расчешу. </a:t>
            </a:r>
          </a:p>
          <a:p>
            <a:endParaRPr lang="ru-RU" dirty="0"/>
          </a:p>
        </p:txBody>
      </p:sp>
      <p:pic>
        <p:nvPicPr>
          <p:cNvPr id="4" name="Рисунок 3" descr="20170505_1558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01114">
            <a:off x="1789740" y="3085635"/>
            <a:ext cx="1708442" cy="3037231"/>
          </a:xfrm>
          <a:prstGeom prst="rect">
            <a:avLst/>
          </a:prstGeom>
        </p:spPr>
      </p:pic>
      <p:pic>
        <p:nvPicPr>
          <p:cNvPr id="5" name="Рисунок 4" descr="20170505_1558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71159">
            <a:off x="5195381" y="3167248"/>
            <a:ext cx="1638735" cy="291330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8172400" y="5085184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316416" y="4005064"/>
            <a:ext cx="61156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748464" y="3429000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100392" y="2924944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32440" y="21328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72400" y="1196752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532440" y="69269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  <a:solidFill>
            <a:schemeClr val="accent1"/>
          </a:solidFill>
        </p:spPr>
        <p:txBody>
          <a:bodyPr/>
          <a:lstStyle/>
          <a:p>
            <a:pPr algn="ctr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кормлении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моей тарелочке рыженькая белочка.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 была она видна,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Всё съедаю я до дна!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70505_161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09095">
            <a:off x="958518" y="3690553"/>
            <a:ext cx="3214101" cy="1807932"/>
          </a:xfrm>
          <a:prstGeom prst="rect">
            <a:avLst/>
          </a:prstGeom>
        </p:spPr>
      </p:pic>
      <p:pic>
        <p:nvPicPr>
          <p:cNvPr id="5" name="Рисунок 4" descr="20170505_161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28446">
            <a:off x="4589140" y="3745018"/>
            <a:ext cx="2868023" cy="161326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8388424" y="2564904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532440" y="5157192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316416" y="4653136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28384" y="3501008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172400" y="213285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72400" y="1124744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676456" y="184482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  <a:solidFill>
            <a:schemeClr val="accent1"/>
          </a:solidFill>
        </p:spPr>
        <p:txBody>
          <a:bodyPr/>
          <a:lstStyle/>
          <a:p>
            <a:pPr algn="ctr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время зарядки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Малыши-крепыши вышли на площадку,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Малыши-крепыши Делают зарядку!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 - два, Три - четыре. Руки выше!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Ноги шире!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70220_112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933056"/>
            <a:ext cx="3779912" cy="212620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388424" y="4005064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100392" y="5157192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532440" y="479715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244408" y="2204864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100392" y="314096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748464" y="306896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72400" y="1556792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244408" y="764704"/>
            <a:ext cx="68356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604867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дидактической куклы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70505_153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23465">
            <a:off x="756262" y="2081437"/>
            <a:ext cx="3229712" cy="1816713"/>
          </a:xfrm>
          <a:prstGeom prst="rect">
            <a:avLst/>
          </a:prstGeom>
        </p:spPr>
      </p:pic>
      <p:pic>
        <p:nvPicPr>
          <p:cNvPr id="5" name="Рисунок 4" descr="20170505_154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11244">
            <a:off x="4514709" y="2178522"/>
            <a:ext cx="3058538" cy="1720427"/>
          </a:xfrm>
          <a:prstGeom prst="rect">
            <a:avLst/>
          </a:prstGeom>
        </p:spPr>
      </p:pic>
      <p:pic>
        <p:nvPicPr>
          <p:cNvPr id="6" name="Рисунок 5" descr="20170505_1543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4005064"/>
            <a:ext cx="3968442" cy="223224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8172400" y="508518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100392" y="3140968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388424" y="422108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32440" y="242088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72400" y="184482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460432" y="105273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76064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индивидуальные беседы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стендовые консультации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родительские собрания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 flipV="1">
            <a:off x="8100392" y="486916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172400" y="3933056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028384" y="3140968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388424" y="234888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100392" y="170080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244408" y="908720"/>
            <a:ext cx="68356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676456" y="515719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820472" y="32849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748464" y="191683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68863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Лишь в коллективе личность ребёнка может наиболее полно и всесторонне развиваться.                                                         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Крупская Н.К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388424" y="3789040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100392" y="501317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748464" y="494116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172400" y="3284984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604448" y="270892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100392" y="220486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028384" y="1268760"/>
            <a:ext cx="89959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460432" y="620688"/>
            <a:ext cx="39553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571184" cy="5760640"/>
          </a:xfr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Режимные процессы (кормление, укладывание на сон, подъём, сборы на прогулку и возвращение с неё, проведение гигиенических процедур) занимает существенную часть времени бодрствования. Дети нуждаются в терпеливом обучении и непосредственной помощи взрослого.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388424" y="249289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172400" y="3717032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604448" y="5013176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244408" y="31409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388424" y="1124744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460432" y="20608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355160" cy="54006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Воспитывать культурно-гигиенические навыки и навыки самообслуживания у детей раннего возраста через педагогическую технологию организации режимных моментов.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100392" y="3645024"/>
            <a:ext cx="7920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100392" y="1844824"/>
            <a:ext cx="64807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028384" y="5157192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460432" y="479715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956376" y="292494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532440" y="306896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32440" y="14847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84368" y="1052736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956376" y="450912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388424" y="263691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68863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Формировать умения овладевать культурно гигиеническими навыками, и навыками самообслуживания.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Повысить педагогическую компетентность родителей в воспитании у детей раннего возраста культурно гигиенических навыков и навыков самообслуживания.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244408" y="2420888"/>
            <a:ext cx="6480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604448" y="494116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100392" y="4437112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532440" y="371703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172400" y="170080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532440" y="908720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54461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-Побуждать детей к самостоятельности.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Оснастить предметно-развивающую среду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дидактическим комплексом пособий по воспитанию культурно гигиенических навыков у детей раннего возраста.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316416" y="3429000"/>
            <a:ext cx="6480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172400" y="494116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532440" y="4437112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172400" y="278092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532440" y="2204864"/>
            <a:ext cx="39553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100392" y="1268760"/>
            <a:ext cx="72008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571184" cy="561662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Разработать  методические рекомендации по воспитанию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культурно гигиенических навыков у детей раннего возраста.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676456" y="278092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244408" y="764704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316416" y="2132856"/>
            <a:ext cx="64807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316416" y="4869160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172400" y="414908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604448" y="364502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172400" y="148478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676456" y="544522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244408" y="2996952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99176" cy="554461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Прогнозируем результат</a:t>
            </a:r>
          </a:p>
          <a:p>
            <a:pPr algn="ctr"/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Овладение культурно гигиеническими навыками и навыками самообслуживания детьми раннего возраста.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Повышение педагогической компетентности родителей по воспитанию культурно  гигиенических навыков у детей раннего возраста.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460432" y="4077072"/>
            <a:ext cx="53955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316416" y="5013176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100392" y="3501008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604448" y="278092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172400" y="2060848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388424" y="98072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6064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Прогнозируем результат 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Оснащение предметно развивающей среды учебно-дидактическим комплексом: дидактическими играми, пособиями.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460432" y="4437112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100392" y="3068960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316416" y="1484784"/>
            <a:ext cx="61156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172400" y="3861048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244408" y="5157192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388424" y="2420888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100392" y="836712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27168" cy="576064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</a:p>
          <a:p>
            <a:pPr algn="ctr"/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Использование фольклора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172400" y="4221088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172400" y="2060848"/>
            <a:ext cx="68356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028384" y="342900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604448" y="508518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604448" y="306896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28384" y="1484784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460432" y="98072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189</TotalTime>
  <Words>355</Words>
  <Application>Microsoft Office PowerPoint</Application>
  <PresentationFormat>Экран (4:3)</PresentationFormat>
  <Paragraphs>71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Дёмина</cp:lastModifiedBy>
  <cp:revision>2</cp:revision>
  <dcterms:created xsi:type="dcterms:W3CDTF">2017-05-06T07:21:46Z</dcterms:created>
  <dcterms:modified xsi:type="dcterms:W3CDTF">2017-05-22T09:19:46Z</dcterms:modified>
</cp:coreProperties>
</file>