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9" r:id="rId2"/>
    <p:sldId id="260" r:id="rId3"/>
    <p:sldId id="261" r:id="rId4"/>
    <p:sldId id="262" r:id="rId5"/>
    <p:sldId id="263" r:id="rId6"/>
    <p:sldId id="264" r:id="rId7"/>
    <p:sldId id="269" r:id="rId8"/>
    <p:sldId id="270" r:id="rId9"/>
    <p:sldId id="266" r:id="rId10"/>
    <p:sldId id="267" r:id="rId11"/>
    <p:sldId id="268" r:id="rId12"/>
    <p:sldId id="271" r:id="rId13"/>
    <p:sldId id="273" r:id="rId14"/>
    <p:sldId id="290" r:id="rId15"/>
    <p:sldId id="275" r:id="rId16"/>
    <p:sldId id="276" r:id="rId17"/>
    <p:sldId id="277" r:id="rId18"/>
    <p:sldId id="279" r:id="rId19"/>
    <p:sldId id="289" r:id="rId20"/>
    <p:sldId id="286" r:id="rId21"/>
    <p:sldId id="294" r:id="rId22"/>
    <p:sldId id="283" r:id="rId23"/>
    <p:sldId id="281" r:id="rId24"/>
    <p:sldId id="282" r:id="rId25"/>
    <p:sldId id="291" r:id="rId26"/>
    <p:sldId id="285" r:id="rId27"/>
    <p:sldId id="280" r:id="rId28"/>
    <p:sldId id="284" r:id="rId29"/>
    <p:sldId id="293" r:id="rId30"/>
    <p:sldId id="292" r:id="rId31"/>
    <p:sldId id="278" r:id="rId32"/>
    <p:sldId id="287" r:id="rId33"/>
    <p:sldId id="26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AE28B-823F-405B-AD76-C197F87F71E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5FA3-7146-43FC-8623-B41DBFB8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9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15FA3-7146-43FC-8623-B41DBFB8C34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2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55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2032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8616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454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6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8945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0378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244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9928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64643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437414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DB22117-397E-4260-A965-0E72EA8325E1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12B589-B4B6-4570-8223-B4D988F58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7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www.detsad117.spb.ru/" TargetMode="External"/><Relationship Id="rId7" Type="http://schemas.openxmlformats.org/officeDocument/2006/relationships/image" Target="../media/image10.jpg"/><Relationship Id="rId2" Type="http://schemas.openxmlformats.org/officeDocument/2006/relationships/hyperlink" Target="mailto:d117@shko.l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s://vk.com/club16311339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0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0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216" y="52045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b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будем дружить! 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782" y="2146577"/>
            <a:ext cx="3400119" cy="36869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299" y="2752436"/>
            <a:ext cx="2489386" cy="4105564"/>
          </a:xfrm>
          <a:prstGeom prst="rect">
            <a:avLst/>
          </a:prstGeom>
        </p:spPr>
      </p:pic>
      <p:pic>
        <p:nvPicPr>
          <p:cNvPr id="4" name="mix_4m35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8" y="844538"/>
            <a:ext cx="4140134" cy="27421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7" y="3823696"/>
            <a:ext cx="4140134" cy="27421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87041" y="1839734"/>
            <a:ext cx="5602416" cy="37106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2129908" y="178904"/>
            <a:ext cx="813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Танцевальная студия «РАДУГА»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748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91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313" y="145638"/>
            <a:ext cx="8537713" cy="8582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Кружок «Малышкина музыка»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1" y="1850363"/>
            <a:ext cx="6619562" cy="35034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633" y="1850363"/>
            <a:ext cx="3610241" cy="35034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748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9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673" y="310085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Кружок «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6" y="2014194"/>
            <a:ext cx="5507037" cy="33308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237" y="2322908"/>
            <a:ext cx="5541158" cy="27133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87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4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133" y="-13045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Кружок «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Тестопластика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66391" y="3475293"/>
            <a:ext cx="2649012" cy="35320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889" y="1241149"/>
            <a:ext cx="3553240" cy="26649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61" y="1241149"/>
            <a:ext cx="3993493" cy="53246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981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5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391" y="-193162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«Ритмика»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52" y="1080655"/>
            <a:ext cx="4158392" cy="2772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44" y="3935664"/>
            <a:ext cx="4158392" cy="2772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648" y="1080655"/>
            <a:ext cx="3728425" cy="56278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570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25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178" y="0"/>
            <a:ext cx="5065643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65" y="3866056"/>
            <a:ext cx="4082632" cy="26942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91" y="1462525"/>
            <a:ext cx="2992582" cy="43687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3103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0856" y="1112404"/>
            <a:ext cx="3760112" cy="28486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65" y="1360492"/>
            <a:ext cx="4182180" cy="23524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928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091" y="-228178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8" y="1063488"/>
            <a:ext cx="3562479" cy="23754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78" y="3821430"/>
            <a:ext cx="3614529" cy="27108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349" y="1448998"/>
            <a:ext cx="3317183" cy="44229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615" y="946701"/>
            <a:ext cx="3322983" cy="24922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615" y="3802958"/>
            <a:ext cx="3422376" cy="25667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062" y="4601929"/>
            <a:ext cx="1805050" cy="22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130" y="0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93" y="1410804"/>
            <a:ext cx="3324639" cy="44328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84" y="1410804"/>
            <a:ext cx="3383446" cy="45112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2" name="Picture 4" descr="https://sun9-50.userapi.com/c857420/v857420460/fd744/ckBV_oTA5XQ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526" y="1410802"/>
            <a:ext cx="3597440" cy="25235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9.userapi.com/c830109/v830109303/fdd48/RTl9G0_EuX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526" y="4069515"/>
            <a:ext cx="3597440" cy="23982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5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931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130" y="-178130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08" y="3978234"/>
            <a:ext cx="3921544" cy="23221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239" y="4009472"/>
            <a:ext cx="3182587" cy="225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451" y="1138165"/>
            <a:ext cx="3909285" cy="26051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098" name="Picture 2" descr="https://sun9-10.userapi.com/c850428/v850428367/befe4/NPtAHlYosT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960" y="4009472"/>
            <a:ext cx="3911200" cy="22596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5.userapi.com/c857124/v857124250/2ae80/WyAxEYSMXBw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038" y="1118890"/>
            <a:ext cx="4037611" cy="26244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34" y="4709915"/>
            <a:ext cx="1508166" cy="21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1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579" y="273131"/>
            <a:ext cx="7515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Участвуем в конкурсах детского сада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99" y="1460666"/>
            <a:ext cx="3574868" cy="248576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un9-40.userapi.com/c857128/v857128047/6230b/pHOl80UYkQ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213" y="4201486"/>
            <a:ext cx="3610099" cy="22301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5.userapi.com/c849420/v849420738/16a6e9/c85fuRqmO2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98" y="4201486"/>
            <a:ext cx="3770810" cy="2121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7.userapi.com/c850128/v850128437/1131e9/ezsBTQPKofw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158" y="1598510"/>
            <a:ext cx="2641414" cy="46958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216" y="1457287"/>
            <a:ext cx="3408218" cy="25492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379" y="4641194"/>
            <a:ext cx="1539834" cy="221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19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63887" y="157877"/>
            <a:ext cx="72281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194295, Санкт-Петербург, проспект Художников, дом 22, корпус 3, литера 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3409" y="5367151"/>
            <a:ext cx="4962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(812) 517-89-54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Тел./факс :517-30-91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Эл. Адрес: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117@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shko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сайт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www.detsad117.spb.ru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https://vk.com/club163113394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52" y="1189978"/>
            <a:ext cx="5270314" cy="341245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74" y="3550861"/>
            <a:ext cx="2005266" cy="3307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776" y="1164943"/>
            <a:ext cx="2826952" cy="4072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587" y="2328898"/>
            <a:ext cx="2765431" cy="40375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130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824" y="19631"/>
            <a:ext cx="10668000" cy="1371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участвуем и занимаем призовые места в конкурсах районного,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и даже международного уровня!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2" y="1410286"/>
            <a:ext cx="3558494" cy="474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478" y="1365123"/>
            <a:ext cx="3491346" cy="466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100" y="1566665"/>
            <a:ext cx="1479316" cy="2129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377" y="1566664"/>
            <a:ext cx="1532921" cy="2129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73" y="3871356"/>
            <a:ext cx="3669475" cy="255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901" y="4686784"/>
            <a:ext cx="1508166" cy="21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77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983" y="0"/>
            <a:ext cx="50292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883383"/>
            <a:ext cx="2090354" cy="28750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796" y="3883383"/>
            <a:ext cx="2155404" cy="2877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72" y="1243716"/>
            <a:ext cx="3641763" cy="2574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72" y="3980871"/>
            <a:ext cx="3641764" cy="2574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 descr="http://detsad117.spb.ru/images/IMG_20141223_11042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10"/>
          <a:stretch>
            <a:fillRect/>
          </a:stretch>
        </p:blipFill>
        <p:spPr bwMode="auto">
          <a:xfrm>
            <a:off x="8736992" y="108513"/>
            <a:ext cx="2531371" cy="370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Picture 2" descr="http://detsad117.spb.ru/images/IMG_20160510_112857_thum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3636" y="221673"/>
            <a:ext cx="2544539" cy="359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458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5" y="-25192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совместные мероприятия со школами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68" y="907567"/>
            <a:ext cx="4676912" cy="2630763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51" y="3934067"/>
            <a:ext cx="4681329" cy="26332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99" y="907567"/>
            <a:ext cx="3183608" cy="56597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288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527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387" y="-132658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библиотека. Программа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Познавайка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591" y="1007237"/>
            <a:ext cx="3673358" cy="2755019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155" y="1007237"/>
            <a:ext cx="4229668" cy="56395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98" y="3827014"/>
            <a:ext cx="3734627" cy="2800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8925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01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925" y="-14133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Старость в радость! Выездные и домашние концерты для ветеранов из социального дома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323" y="1230267"/>
            <a:ext cx="2937354" cy="5221964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214" y="1230267"/>
            <a:ext cx="3727826" cy="24857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36" y="3781796"/>
            <a:ext cx="3980158" cy="26539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21" y="1169368"/>
            <a:ext cx="3949473" cy="22191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215" y="3874469"/>
            <a:ext cx="3727826" cy="2565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196" y="4441370"/>
            <a:ext cx="1678635" cy="241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8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880" y="205217"/>
            <a:ext cx="11530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Сотрудничаем с РОЦ БДД «Перекресток» по программе </a:t>
            </a:r>
            <a:endParaRPr lang="ru-RU" sz="2800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– за безопасность дорожного движения»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219" y="1347541"/>
            <a:ext cx="4292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5006" y="4074226"/>
            <a:ext cx="388302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488" y="1390403"/>
            <a:ext cx="3335338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1508868"/>
            <a:ext cx="3455224" cy="19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3860925"/>
            <a:ext cx="34385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5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3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179" y="-19784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глазами наших детей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861" y="995086"/>
            <a:ext cx="4734400" cy="2663100"/>
          </a:xfr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688" y="995086"/>
            <a:ext cx="3550800" cy="26631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http://detsad117.spb.ru/images/IMG_20141220_1622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861" y="3754852"/>
            <a:ext cx="4178681" cy="28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8" name="Picture 2" descr="http://detsad117.spb.ru/index.php/o-nas/fotoalbom/image?view=image&amp;format=raw&amp;type=img&amp;id=3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688" y="3760210"/>
            <a:ext cx="3794891" cy="284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541" y="4226172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320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131" y="-172414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друг - театр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668" y="4057960"/>
            <a:ext cx="3708397" cy="20859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57" y="1377538"/>
            <a:ext cx="3695308" cy="23737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919" y="1291776"/>
            <a:ext cx="3689203" cy="49189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42" y="1288982"/>
            <a:ext cx="3945834" cy="22195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41" y="3991181"/>
            <a:ext cx="3945834" cy="22195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5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87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6905" y="-332654"/>
            <a:ext cx="10058400" cy="137160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гулять в любое время года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75" y="858569"/>
            <a:ext cx="2701051" cy="36014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8" y="3161857"/>
            <a:ext cx="2567746" cy="34236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905" y="4484515"/>
            <a:ext cx="2799990" cy="21010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45" y="858569"/>
            <a:ext cx="2912881" cy="21857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519" y="3459137"/>
            <a:ext cx="2344786" cy="31263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 descr="https://sun9-3.userapi.com/c846018/v846018372/202613/RLj27hHGfd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40" y="858569"/>
            <a:ext cx="3856431" cy="24113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5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90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021" y="-91333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вкусно покушать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8029" y="1959597"/>
            <a:ext cx="5070643" cy="3802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79" y="1280267"/>
            <a:ext cx="3259097" cy="24443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398" y="3902865"/>
            <a:ext cx="3324726" cy="24935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158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5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6785" y="-128643"/>
            <a:ext cx="7180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с улыбкой встретят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02141" y="1636579"/>
            <a:ext cx="4998527" cy="331071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733" y="1294541"/>
            <a:ext cx="3255163" cy="3801377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sp>
        <p:nvSpPr>
          <p:cNvPr id="8" name="TextBox 7"/>
          <p:cNvSpPr txBox="1"/>
          <p:nvPr/>
        </p:nvSpPr>
        <p:spPr>
          <a:xfrm>
            <a:off x="4159575" y="5924798"/>
            <a:ext cx="380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ГБДОУ №117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Георгиевна Григорьева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2950" y="5688104"/>
            <a:ext cx="445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УВР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Агалиевна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Ремина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98" y="939048"/>
            <a:ext cx="2864883" cy="4512364"/>
          </a:xfrm>
          <a:prstGeom prst="rect">
            <a:avLst/>
          </a:prstGeom>
          <a:effectLst>
            <a:glow>
              <a:schemeClr val="accent1"/>
            </a:glow>
            <a:outerShdw dist="50800"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</p:pic>
      <p:sp>
        <p:nvSpPr>
          <p:cNvPr id="11" name="TextBox 10"/>
          <p:cNvSpPr txBox="1"/>
          <p:nvPr/>
        </p:nvSpPr>
        <p:spPr>
          <a:xfrm>
            <a:off x="356200" y="5688105"/>
            <a:ext cx="380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АХР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Андреевна Дербитова </a:t>
            </a:r>
          </a:p>
        </p:txBody>
      </p:sp>
    </p:spTree>
    <p:extLst>
      <p:ext uri="{BB962C8B-B14F-4D97-AF65-F5344CB8AC3E}">
        <p14:creationId xmlns:p14="http://schemas.microsoft.com/office/powerpoint/2010/main" val="385134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отдохнуть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3315" y="1741909"/>
            <a:ext cx="4523875" cy="33929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98149" y="1745250"/>
            <a:ext cx="4550608" cy="34129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2065421" y="5775159"/>
            <a:ext cx="267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 группы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5368" y="5775159"/>
            <a:ext cx="482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Спальные места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детского сада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006" y="4035531"/>
            <a:ext cx="1960539" cy="28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2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39" y="-172415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 тандеме с 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680" y="3933114"/>
            <a:ext cx="4435060" cy="24947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642" y="1099198"/>
            <a:ext cx="3515139" cy="26363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8" y="1043271"/>
            <a:ext cx="3220181" cy="5384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699" y="1099198"/>
            <a:ext cx="2997358" cy="53286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470" y="4321175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39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212172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расстаемся и в выходные дни!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000" y="1492709"/>
            <a:ext cx="2431020" cy="4311743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148" y="1033668"/>
            <a:ext cx="3776872" cy="28326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076" y="4063358"/>
            <a:ext cx="4339016" cy="24440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00" y="1033668"/>
            <a:ext cx="4305416" cy="24251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75" y="3601620"/>
            <a:ext cx="4086466" cy="30648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5" y="4321174"/>
            <a:ext cx="17621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627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259" y="-68606"/>
            <a:ext cx="10058400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рады вас видеть!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52" y="1258745"/>
            <a:ext cx="7740072" cy="51265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204" y="1771722"/>
            <a:ext cx="2797409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83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087" y="0"/>
            <a:ext cx="9833113" cy="90101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 всегда окажут медицинскую помощь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2087" y="5580366"/>
            <a:ext cx="4053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Ромадова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3052" y="5580366"/>
            <a:ext cx="525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Евгеньевна Михеева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184373" y="6858000"/>
            <a:ext cx="4104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мед. кабинета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29" y="932508"/>
            <a:ext cx="4264037" cy="435510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298" y="932508"/>
            <a:ext cx="3459497" cy="435510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21" y="4994817"/>
            <a:ext cx="1406779" cy="18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0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792" y="145638"/>
            <a:ext cx="7620000" cy="15141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 будущих спортсменов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Михайловна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Леонтьева,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386" y="1868558"/>
            <a:ext cx="4269345" cy="282774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34512" y="2687319"/>
            <a:ext cx="4849584" cy="321206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754" y="4084628"/>
            <a:ext cx="4472608" cy="296237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731" y="2405271"/>
            <a:ext cx="4285298" cy="4141599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288" y="4476070"/>
            <a:ext cx="1714006" cy="24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3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678" y="64922"/>
            <a:ext cx="11340547" cy="909111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говорить правильно с нашими логопедами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1204" y="1744658"/>
            <a:ext cx="4564467" cy="30232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374" y="1104444"/>
            <a:ext cx="6497661" cy="43036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6003235" y="5645426"/>
            <a:ext cx="5168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Васильевна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Половникова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904" y="5645426"/>
            <a:ext cx="4760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Сергеевна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Котельникова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21" y="4994817"/>
            <a:ext cx="1406779" cy="18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5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416" y="0"/>
            <a:ext cx="9500259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Музыка – наш лучший друг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871" y="2029277"/>
            <a:ext cx="4641576" cy="30742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388" y="1371600"/>
            <a:ext cx="6217749" cy="41182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027295" y="5737272"/>
            <a:ext cx="617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Ирина Геннадьевна Матвеева,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746" y="5017741"/>
            <a:ext cx="1406779" cy="18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473" y="15306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Поем и танцуем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652" y="1744287"/>
            <a:ext cx="5792621" cy="37652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" y="1744287"/>
            <a:ext cx="5043055" cy="37822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772344" y="5744909"/>
            <a:ext cx="483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Наталья Владимировна Рязанова,</a:t>
            </a:r>
          </a:p>
          <a:p>
            <a:pPr algn="ctr"/>
            <a:r>
              <a:rPr lang="ru-RU" dirty="0" smtClean="0"/>
              <a:t>музыкальный руководитель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748" y="4359617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4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522" y="182552"/>
            <a:ext cx="8922026" cy="8283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Кружок «Мнемотехника»</a:t>
            </a:r>
            <a:br>
              <a:rPr lang="ru-RU" sz="3200" dirty="0" smtClean="0"/>
            </a:br>
            <a:r>
              <a:rPr lang="ru-RU" sz="3200" dirty="0" smtClean="0"/>
              <a:t>(по авторской методике М. В. Третьяковой)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54804" y="2092804"/>
            <a:ext cx="5561120" cy="36833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947" y="1112650"/>
            <a:ext cx="4027514" cy="26675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948" y="4047461"/>
            <a:ext cx="4027514" cy="26675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748" y="4322834"/>
            <a:ext cx="1764252" cy="25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74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865</TotalTime>
  <Words>284</Words>
  <Application>Microsoft Office PowerPoint</Application>
  <PresentationFormat>Произвольный</PresentationFormat>
  <Paragraphs>65</Paragraphs>
  <Slides>33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Савон</vt:lpstr>
      <vt:lpstr>Давайте познакомимся и будем дружить! </vt:lpstr>
      <vt:lpstr>Презентация PowerPoint</vt:lpstr>
      <vt:lpstr>Презентация PowerPoint</vt:lpstr>
      <vt:lpstr>Вам всегда окажут медицинскую помощь</vt:lpstr>
      <vt:lpstr>Растит будущих спортсменов  Анастасия Михайловна Леонтьева, инструктор по физической культуре</vt:lpstr>
      <vt:lpstr>Учимся говорить правильно с нашими логопедами</vt:lpstr>
      <vt:lpstr>Музыка – наш лучший друг </vt:lpstr>
      <vt:lpstr>Поем и танцуем </vt:lpstr>
      <vt:lpstr>Кружок «Мнемотехника» (по авторской методике М. В. Третьяковой)</vt:lpstr>
      <vt:lpstr>Презентация PowerPoint</vt:lpstr>
      <vt:lpstr>Кружок «Малышкина музыка»</vt:lpstr>
      <vt:lpstr>Кружок «Логоритмика»</vt:lpstr>
      <vt:lpstr>Кружок «Тестопластика»</vt:lpstr>
      <vt:lpstr>Кружок «Ритмика»</vt:lpstr>
      <vt:lpstr>Наши будни</vt:lpstr>
      <vt:lpstr>Наши будни</vt:lpstr>
      <vt:lpstr>Наши праздники</vt:lpstr>
      <vt:lpstr>Наши праздники</vt:lpstr>
      <vt:lpstr>Презентация PowerPoint</vt:lpstr>
      <vt:lpstr>Активно участвуем и занимаем призовые места в конкурсах районного, городского и даже международного уровня!</vt:lpstr>
      <vt:lpstr>Наши достижения</vt:lpstr>
      <vt:lpstr>Проводим совместные мероприятия со школами</vt:lpstr>
      <vt:lpstr> Районная библиотека. Программа «Познавайка»</vt:lpstr>
      <vt:lpstr>Старость в радость! Выездные и домашние концерты для ветеранов из социального дома</vt:lpstr>
      <vt:lpstr>Презентация PowerPoint</vt:lpstr>
      <vt:lpstr>Мир глазами наших детей</vt:lpstr>
      <vt:lpstr>Наш друг - театр</vt:lpstr>
      <vt:lpstr>Очень любим гулять в любое время года</vt:lpstr>
      <vt:lpstr>А потом вкусно покушать</vt:lpstr>
      <vt:lpstr>И, конечно, отдохнуть</vt:lpstr>
      <vt:lpstr>Всегда в тандеме с родителями</vt:lpstr>
      <vt:lpstr>Не расстаемся и в выходные дни!</vt:lpstr>
      <vt:lpstr>Всегда рады вас видеть!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d.s.117</cp:lastModifiedBy>
  <cp:revision>83</cp:revision>
  <dcterms:created xsi:type="dcterms:W3CDTF">2020-01-24T10:04:46Z</dcterms:created>
  <dcterms:modified xsi:type="dcterms:W3CDTF">2021-02-03T14:52:22Z</dcterms:modified>
</cp:coreProperties>
</file>