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3"/>
  </p:handoutMasterIdLst>
  <p:sldIdLst>
    <p:sldId id="256" r:id="rId2"/>
  </p:sldIdLst>
  <p:sldSz cx="6858000" cy="9144000" type="screen4x3"/>
  <p:notesSz cx="7100888" cy="10233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92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051" cy="51165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2194" y="0"/>
            <a:ext cx="3077051" cy="51165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7E7AAC1-3EEB-4BF6-8714-3A68AC9E9A77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051" cy="51165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2194" y="9719598"/>
            <a:ext cx="3077051" cy="51165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59ED8B8-185A-4CF7-92C2-EF186390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923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092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36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10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882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88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04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094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81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93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7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61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16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827585"/>
            <a:ext cx="30384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-171399" y="-940952"/>
            <a:ext cx="6988301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39580" tIns="45720" rIns="358662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ВИЗИТНАЯ КАРТОЧКА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№ 183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города Чебоксары Чувашской Республики</a:t>
            </a: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rgbClr val="262626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ru-RU" alt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2750" y="827584"/>
            <a:ext cx="3494151" cy="1979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Дата 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создания: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17 мая 1991 г.</a:t>
            </a:r>
            <a:endParaRPr lang="ru-RU" sz="1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Местонахождение образовательной организации: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428036, Чувашская Республика,  </a:t>
            </a:r>
            <a:endParaRPr lang="ru-RU" sz="11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Чебоксары, ул. Чернышевского, д. 28</a:t>
            </a:r>
            <a:endParaRPr lang="ru-RU" sz="11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Режим работы: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понедельник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пятница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выходные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дни: суббота, воскресенье и праздничные дни, установленные законодательством РФ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образовательной организации: </a:t>
            </a:r>
            <a:endParaRPr lang="ru-RU" sz="1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6.30 до 18.30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</a:t>
            </a:r>
          </a:p>
          <a:p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(8352) 33-41-75</a:t>
            </a:r>
          </a:p>
          <a:p>
            <a:endParaRPr lang="ru-RU" sz="11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633" y="2506865"/>
            <a:ext cx="6408712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почты: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cheb_detsad183@rchuv.ru</a:t>
            </a:r>
          </a:p>
          <a:p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официальный сайт: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http://detsad183.rchuv.ru/ </a:t>
            </a:r>
          </a:p>
          <a:p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открыты для общения в социальной сети:   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https://vk.com/public175216727</a:t>
            </a:r>
          </a:p>
          <a:p>
            <a:endParaRPr lang="ru-RU" sz="1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Кашицына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Лариса Анатольевна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 работы -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должности: с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года</a:t>
            </a:r>
          </a:p>
          <a:p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мощность МБДОУ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мест. 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учреждении функционирует 14 групп, 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списочный состав детей в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составил –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391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  <a:p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Функционируют: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дифференцированные группы с комплексом ДПУ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группы раннего возраста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групп дошкольного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</a:p>
          <a:p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состав: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с высшей категорией – 3 (11,5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первой квалификационной категорией – 16 (61,5 %)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24944" y="5724128"/>
            <a:ext cx="3744416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платные образовательные </a:t>
            </a:r>
            <a:endParaRPr lang="ru-RU" sz="11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ДОУ:</a:t>
            </a:r>
            <a:endParaRPr lang="ru-RU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направленности: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«Весёлая ритмика» (танцы)</a:t>
            </a:r>
          </a:p>
          <a:p>
            <a:r>
              <a:rPr lang="ru-RU" sz="11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Физкультурно-спортивной </a:t>
            </a:r>
            <a:r>
              <a:rPr lang="ru-RU" sz="1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«Крепыш»</a:t>
            </a:r>
          </a:p>
          <a:p>
            <a:pPr lvl="0"/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«Обучение плаванию для детей ДОУ»</a:t>
            </a:r>
          </a:p>
          <a:p>
            <a:pPr lvl="0"/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«Обучение плаванию для детей микрорайона»</a:t>
            </a:r>
          </a:p>
          <a:p>
            <a:pPr lvl="0"/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мяча»</a:t>
            </a:r>
          </a:p>
          <a:p>
            <a:r>
              <a:rPr lang="ru-RU" sz="1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Социально-педагогической направленности: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Говоруша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/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«Умники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умницы» (подготовка к школе)</a:t>
            </a:r>
          </a:p>
          <a:p>
            <a:pPr lvl="0"/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«Занимательная математика»</a:t>
            </a:r>
          </a:p>
          <a:p>
            <a:pPr lvl="0"/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Игралочка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/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«Послушный язычок»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 направленности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Роботехника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37" name="Picture 13" descr="C:\Users\User\Desktop\фото\2г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616" y="3189588"/>
            <a:ext cx="132136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User\Desktop\фото\oAqmDQ9O8I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708" y="3148598"/>
            <a:ext cx="1485653" cy="112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User\Desktop\фото\вв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024" y="4397026"/>
            <a:ext cx="1494826" cy="112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User\Desktop\фото\изображение_viber_2022-03-22_09-25-33-7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15466"/>
            <a:ext cx="1477730" cy="114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User\Desktop\фото\изображение_viber_2022-04-11_14-32-28-1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50" y="4435067"/>
            <a:ext cx="1526891" cy="108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User\Desktop\фото\изображение_viber_2022-02-03_16-26-02-20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574" y="6729853"/>
            <a:ext cx="1505368" cy="112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32" y="7531447"/>
            <a:ext cx="1539197" cy="121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4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201</Words>
  <Application>Microsoft Office PowerPoint</Application>
  <PresentationFormat>Экран (4:3)</PresentationFormat>
  <Paragraphs>52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cp:lastPrinted>2022-05-27T09:11:27Z</cp:lastPrinted>
  <dcterms:created xsi:type="dcterms:W3CDTF">2022-05-27T08:25:08Z</dcterms:created>
  <dcterms:modified xsi:type="dcterms:W3CDTF">2023-03-13T09:32:38Z</dcterms:modified>
</cp:coreProperties>
</file>