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96" r:id="rId6"/>
    <p:sldId id="298" r:id="rId7"/>
    <p:sldId id="300" r:id="rId8"/>
    <p:sldId id="297" r:id="rId9"/>
    <p:sldId id="299" r:id="rId10"/>
    <p:sldId id="301" r:id="rId11"/>
    <p:sldId id="302" r:id="rId12"/>
    <p:sldId id="282" r:id="rId13"/>
    <p:sldId id="284" r:id="rId14"/>
    <p:sldId id="287" r:id="rId15"/>
    <p:sldId id="273" r:id="rId16"/>
    <p:sldId id="274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5632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A1FE006-778A-4863-B672-C190060E20B8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7D749A9-388B-4558-B0C5-41CB331DC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916832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мелкой моторики ,как условие успешной адаптации детей младшего возраста к условиям 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ДОУ»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7667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 образовательное учреждение ЦРР</a:t>
            </a:r>
          </a:p>
          <a:p>
            <a:pPr algn="ctr"/>
            <a:r>
              <a:rPr lang="ru-RU" dirty="0" smtClean="0"/>
              <a:t>детский сад №5</a:t>
            </a:r>
            <a:r>
              <a:rPr lang="en-US" dirty="0" smtClean="0"/>
              <a:t>”</a:t>
            </a:r>
            <a:r>
              <a:rPr lang="ru-RU" dirty="0" smtClean="0"/>
              <a:t>Ромашка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5432652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воспитатель младшей группы </a:t>
            </a:r>
          </a:p>
          <a:p>
            <a:r>
              <a:rPr lang="ru-RU" dirty="0" err="1" smtClean="0"/>
              <a:t>Лобусева</a:t>
            </a:r>
            <a:r>
              <a:rPr lang="ru-RU" dirty="0" smtClean="0"/>
              <a:t> Наталья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моторика\фото моторика\WhatsApp Image 2022-01-27 at 19.19.22 (10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339709" cy="4452945"/>
          </a:xfrm>
          <a:prstGeom prst="rect">
            <a:avLst/>
          </a:prstGeom>
          <a:noFill/>
        </p:spPr>
      </p:pic>
      <p:pic>
        <p:nvPicPr>
          <p:cNvPr id="6148" name="Picture 4" descr="F:\моторика\фото моторика\WhatsApp Image 2022-01-27 at 19.19.22 (19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04989"/>
            <a:ext cx="3357568" cy="44767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3" y="1083688"/>
            <a:ext cx="292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Использование мозаики.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142984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Функциональные застежки.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оторика\фото моторика\WhatsApp Image 2022-01-27 at 19.19.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286380" cy="39647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669" y="1000108"/>
            <a:ext cx="152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Самомассаж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Book Antiqua" pitchFamily="18" charset="0"/>
              </a:rPr>
              <a:t/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/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/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Рисование пальчиками, ладошками 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 Ребенок опускает пальчик, ладошку в гуашь или пальчиковую краску и наносит точки, делает отпечаток, пятнышки на бумагу. После работы пальчики, ладошки вытираются салфеткой, затем гуашь легко смывается.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4" name="Содержимое 3" descr="IMG_3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774532" cy="38496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Book Antiqua" pitchFamily="18" charset="0"/>
              </a:rPr>
              <a:t/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/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Рисование мукой, манкой, пластилином </a:t>
            </a:r>
            <a:br>
              <a:rPr lang="ru-RU" sz="2000" dirty="0" smtClean="0">
                <a:latin typeface="Book Antiqua" pitchFamily="18" charset="0"/>
              </a:rPr>
            </a:br>
            <a:endParaRPr lang="ru-RU" sz="2000" dirty="0">
              <a:latin typeface="Book Antiqua" pitchFamily="18" charset="0"/>
            </a:endParaRPr>
          </a:p>
        </p:txBody>
      </p:sp>
      <p:pic>
        <p:nvPicPr>
          <p:cNvPr id="4" name="Содержимое 3" descr="IMG_3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3312368" cy="4104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F:\моторика\фото моторика\WhatsApp Image 2022-01-27 at 19.19.22 (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268271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Book Antiqua" pitchFamily="18" charset="0"/>
              </a:rPr>
              <a:t>Пальчиковый театр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1026" name="Picture 2" descr="C:\Users\User\Desktop\моторика\WhatsApp Image 2022-02-21 at 09.56.50 (1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119964" cy="2339973"/>
          </a:xfrm>
          <a:prstGeom prst="rect">
            <a:avLst/>
          </a:prstGeom>
          <a:noFill/>
        </p:spPr>
      </p:pic>
      <p:pic>
        <p:nvPicPr>
          <p:cNvPr id="1027" name="Picture 3" descr="C:\Users\User\Desktop\моторика\WhatsApp Image 2022-02-21 at 09.56.5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85860"/>
            <a:ext cx="3357551" cy="2518163"/>
          </a:xfrm>
          <a:prstGeom prst="rect">
            <a:avLst/>
          </a:prstGeom>
          <a:noFill/>
        </p:spPr>
      </p:pic>
      <p:pic>
        <p:nvPicPr>
          <p:cNvPr id="1028" name="Picture 4" descr="C:\Users\User\Desktop\моторика\WhatsApp Image 2022-02-21 at 09.56.5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143380"/>
            <a:ext cx="2976549" cy="2232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63713" y="274638"/>
            <a:ext cx="6923087" cy="8509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 с родителями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14282" y="1714488"/>
            <a:ext cx="4573742" cy="1642504"/>
          </a:xfrm>
          <a:prstGeom prst="wedgeEllipseCallout">
            <a:avLst>
              <a:gd name="adj1" fmla="val 38981"/>
              <a:gd name="adj2" fmla="val -1084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1. Анкетирование родителей « Готов ли Ваш ребенок к поступлению в детский сад».</a:t>
            </a:r>
            <a:endParaRPr lang="ru-RU" sz="1400" dirty="0" smtClean="0"/>
          </a:p>
          <a:p>
            <a:pPr algn="ctr"/>
            <a:r>
              <a:rPr lang="ru-RU" sz="1400" b="1" dirty="0" smtClean="0"/>
              <a:t>2.Памятка для родителей « Подготовка ребенка к детскому саду»</a:t>
            </a:r>
            <a:endParaRPr lang="ru-RU" sz="1400" dirty="0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4857752" y="1857364"/>
            <a:ext cx="4034728" cy="1427620"/>
          </a:xfrm>
          <a:prstGeom prst="wedgeEllipseCallout">
            <a:avLst>
              <a:gd name="adj1" fmla="val -36243"/>
              <a:gd name="adj2" fmla="val -12167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3.Конспект родительского собрания «Адаптация ребенка в детском саду с элементами развития мелкой моторики рук»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861048"/>
            <a:ext cx="6048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Angsana New" pitchFamily="18" charset="-34"/>
              </a:rPr>
              <a:t>В течение года для родителей выставлялось много ширм: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Angsana New" pitchFamily="18" charset="-34"/>
              </a:rPr>
              <a:t> «Наши пальчики»;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Angsana New" pitchFamily="18" charset="-34"/>
              </a:rPr>
              <a:t> «Пальчиковые игры для малышей»;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Angsana New" pitchFamily="18" charset="-34"/>
              </a:rPr>
              <a:t> «Развитие мелкой моторики в быту»и т.д.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Результаты работы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flipV="1">
            <a:off x="2857488" y="7159036"/>
            <a:ext cx="364333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lang="ru-RU" sz="20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363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1.Сформированно доброжелательное отношение родителей к группе , которую будет посещает ребенок.</a:t>
            </a:r>
            <a:endParaRPr lang="ru-RU" dirty="0" smtClean="0"/>
          </a:p>
          <a:p>
            <a:r>
              <a:rPr lang="ru-RU" b="1" dirty="0" smtClean="0"/>
              <a:t>2.Благоприятны  результаты </a:t>
            </a:r>
            <a:r>
              <a:rPr lang="ru-RU" b="1" dirty="0" err="1" smtClean="0"/>
              <a:t>протекаемой</a:t>
            </a:r>
            <a:r>
              <a:rPr lang="ru-RU" b="1" dirty="0" smtClean="0"/>
              <a:t> адаптации.</a:t>
            </a:r>
            <a:endParaRPr lang="ru-RU" dirty="0" smtClean="0"/>
          </a:p>
          <a:p>
            <a:r>
              <a:rPr lang="ru-RU" b="1" dirty="0" smtClean="0"/>
              <a:t>3.Повысился  уровень  развития мелкой моторики рук детей.</a:t>
            </a:r>
            <a:endParaRPr lang="ru-RU" dirty="0" smtClean="0"/>
          </a:p>
          <a:p>
            <a:r>
              <a:rPr lang="ru-RU" b="1" dirty="0" smtClean="0"/>
              <a:t>4. Увеличился  словарный  запас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2714644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7164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kroz\Рабочий стол\Ру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2852936"/>
            <a:ext cx="3579993" cy="2605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6000" y="642918"/>
            <a:ext cx="5000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«Истоки способностей и дарований детей – в кончиках их пальцев. От них, образно говоря, идут тончайшие ручейки, которые питают источник творческой мысли» В. А. Сухомлинский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136339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Период адаптации  характеризуется обостренной чувствительностью к разлуке с семьей и страхом новизны. В современной жизни мы мало уделяем внимания проблеме адаптации, а ведь успешная адаптация ребенка к изменяющимся условиям его существования – залог его будущей успешной взрослой жизни, залог его побед и достижений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533465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32657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cs typeface="Arial" charset="0"/>
              </a:rPr>
              <a:t>              </a:t>
            </a:r>
          </a:p>
          <a:p>
            <a:pPr lvl="0" algn="ctr">
              <a:defRPr/>
            </a:pP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cs typeface="Arial" charset="0"/>
              </a:rPr>
              <a:t>   </a:t>
            </a:r>
            <a:endParaRPr lang="ru-RU" sz="4000" b="1" dirty="0">
              <a:solidFill>
                <a:srgbClr val="F79646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728" y="1285860"/>
            <a:ext cx="621510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согласованные движения пальцев рук, умение ребенка «пользоваться» этими движениями: держать ложку и карандаш, застегивать пуговицы, рисовать, лепить. Неуклюжесть пальчиков «говорит» о том, что мелкая моторика еще недостаточно развита.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7242" y="1595896"/>
            <a:ext cx="2209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Мелкая моторика 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42984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Задачи для детей: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785794"/>
            <a:ext cx="80724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728" y="1785926"/>
            <a:ext cx="64294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благоприятного процесса адаптации, развитие творческого потенциала у детей дошкольного возраста в играх, упражнениях и разных видах продуктивной деятельности, через развитие мелкой моторики рук, создать условия для полноценной адаптации и укрепления здоровья детей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1.Коррекция эмоционального состояния детей.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2.Преодоление стрессовых состояний у детей в детском саду.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3.Развитие воображения, речи, внимания, мышления, любознательности по средствам развития мелкой моторики мышц.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4.Снижение тревоги и агрессии.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5.Воспитание культурно-гигиенических навыков по средствам игры с водой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торика\фото моторика\WhatsApp Image 2022-01-27 at 19.19.22 (9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500306"/>
            <a:ext cx="2786064" cy="3714752"/>
          </a:xfrm>
          <a:prstGeom prst="rect">
            <a:avLst/>
          </a:prstGeom>
          <a:noFill/>
        </p:spPr>
      </p:pic>
      <p:pic>
        <p:nvPicPr>
          <p:cNvPr id="1027" name="Picture 3" descr="F:\моторика\фото моторика\WhatsApp Image 2022-01-27 at 19.19.22 (1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64" y="2643182"/>
            <a:ext cx="2732486" cy="3643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500174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Пальчиковая гимнастика, пальчиковые игры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357298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Составление фигур из счетных палочек.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торика\фото моторика\WhatsApp Image 2022-01-27 at 19.19.22 (1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0058" y="2857496"/>
            <a:ext cx="2678907" cy="3571876"/>
          </a:xfrm>
          <a:prstGeom prst="rect">
            <a:avLst/>
          </a:prstGeom>
          <a:noFill/>
        </p:spPr>
      </p:pic>
      <p:pic>
        <p:nvPicPr>
          <p:cNvPr id="2051" name="Picture 3" descr="F:\моторика\фото моторика\WhatsApp Image 2022-01-27 at 19.19.22 (20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2696767" cy="3595689"/>
          </a:xfrm>
          <a:prstGeom prst="rect">
            <a:avLst/>
          </a:prstGeom>
          <a:noFill/>
        </p:spPr>
      </p:pic>
      <p:pic>
        <p:nvPicPr>
          <p:cNvPr id="2052" name="Picture 4" descr="F:\моторика\фото моторика\WhatsApp Image 2022-01-27 at 19.19.22 (6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57166"/>
            <a:ext cx="2143140" cy="285752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00430" y="3753435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прищепок.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071546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Использование сухого бассейна.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торика\фото моторика\WhatsApp Image 2022-01-27 at 19.19.22 (17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143248"/>
            <a:ext cx="2411015" cy="3214686"/>
          </a:xfrm>
          <a:prstGeom prst="rect">
            <a:avLst/>
          </a:prstGeom>
          <a:noFill/>
        </p:spPr>
      </p:pic>
      <p:pic>
        <p:nvPicPr>
          <p:cNvPr id="3075" name="Picture 3" descr="F:\моторика\фото моторика\WhatsApp Image 2022-01-27 at 19.19.22 (18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3071787"/>
            <a:ext cx="2428891" cy="3238521"/>
          </a:xfrm>
          <a:prstGeom prst="rect">
            <a:avLst/>
          </a:prstGeom>
          <a:noFill/>
        </p:spPr>
      </p:pic>
      <p:pic>
        <p:nvPicPr>
          <p:cNvPr id="3076" name="Picture 4" descr="F:\моторика\фото моторика\WhatsApp Image 2022-01-27 at 19.19.22 (4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57166"/>
            <a:ext cx="2250297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128586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Нанизывание.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7" y="4721662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Шнуровка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торика\фото моторика\WhatsApp Image 2022-01-27 at 19.19.22 (1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00240"/>
            <a:ext cx="3375428" cy="4500570"/>
          </a:xfrm>
          <a:prstGeom prst="rect">
            <a:avLst/>
          </a:prstGeom>
          <a:noFill/>
        </p:spPr>
      </p:pic>
      <p:pic>
        <p:nvPicPr>
          <p:cNvPr id="4099" name="Picture 3" descr="F:\моторика\фото моторика\WhatsApp Image 2022-01-27 at 19.19.22 (1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3286130" cy="4381507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488" y="764975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 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пазлами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оторика\фото моторика\WhatsApp Image 2022-01-27 at 19.19.22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357430"/>
            <a:ext cx="2786064" cy="3714752"/>
          </a:xfrm>
          <a:prstGeom prst="rect">
            <a:avLst/>
          </a:prstGeom>
          <a:noFill/>
        </p:spPr>
      </p:pic>
      <p:pic>
        <p:nvPicPr>
          <p:cNvPr id="5123" name="Picture 3" descr="F:\моторика\фото моторика\WhatsApp Image 2022-01-27 at 19.19.22 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05031"/>
            <a:ext cx="3000396" cy="4000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29322" y="857232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Вдавливание деталей в пластилин.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9" y="107154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Сортировка круп.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411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Рисование пальчиками, ладошками   Ребенок опускает пальчик, ладошку в гуашь или пальчиковую краску и наносит точки, делает отпечаток, пятнышки на бумагу. После работы пальчики, ладошки вытираются салфеткой, затем гуашь легко смывается.</vt:lpstr>
      <vt:lpstr>  Рисование мукой, манкой, пластилином  </vt:lpstr>
      <vt:lpstr>Пальчиковый театр</vt:lpstr>
      <vt:lpstr>Слайд 15</vt:lpstr>
      <vt:lpstr>Слайд 16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Сад</cp:lastModifiedBy>
  <cp:revision>244</cp:revision>
  <dcterms:created xsi:type="dcterms:W3CDTF">2014-08-18T18:09:37Z</dcterms:created>
  <dcterms:modified xsi:type="dcterms:W3CDTF">2022-05-23T11:04:48Z</dcterms:modified>
</cp:coreProperties>
</file>