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3" r:id="rId4"/>
    <p:sldId id="269" r:id="rId5"/>
    <p:sldId id="267" r:id="rId6"/>
    <p:sldId id="265" r:id="rId7"/>
    <p:sldId id="266" r:id="rId8"/>
    <p:sldId id="271" r:id="rId9"/>
    <p:sldId id="270" r:id="rId10"/>
    <p:sldId id="272" r:id="rId11"/>
    <p:sldId id="273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50" autoAdjust="0"/>
  </p:normalViewPr>
  <p:slideViewPr>
    <p:cSldViewPr>
      <p:cViewPr varScale="1">
        <p:scale>
          <a:sx n="65" d="100"/>
          <a:sy n="65" d="100"/>
        </p:scale>
        <p:origin x="49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C2830-2B21-459F-8E1B-B60770573283}" type="datetimeFigureOut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08673-6E01-47E3-8082-0CEA3BCA7D0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30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D4F46-CAFC-419E-B9B2-9A0FC1044ED3}" type="datetimeFigureOut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D9D3C-26E9-444D-8429-58149B87E33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65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909A-B223-42CD-B4BF-C41CF5DAAEF9}" type="datetimeFigureOut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3BFC5-89D4-4948-B8A9-391B537F21B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41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E9863-1C79-44FC-9DF0-4A7C9C03317F}" type="datetimeFigureOut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BB9B1-14F7-4060-906B-821A1E7CBBC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70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C0DC5-1533-4FDD-8274-17550362F2D4}" type="datetimeFigureOut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B8CD6-70EC-4ACE-8B58-70D3B7E78F4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33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CCFFFF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E8A144-8A0C-4DCC-A364-C4D1EE26697B}" type="datetimeFigureOut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F89"/>
                </a:solidFill>
                <a:latin typeface="Times New Roman" panose="02020603050405020304" pitchFamily="18" charset="0"/>
              </a:defRPr>
            </a:lvl1pPr>
          </a:lstStyle>
          <a:p>
            <a:fld id="{5A48E187-D63B-4286-BA3E-190C06F5E6E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030019"/>
          </a:xfrm>
        </p:spPr>
        <p:txBody>
          <a:bodyPr/>
          <a:lstStyle/>
          <a:p>
            <a:pPr marL="137160" indent="0" algn="ctr">
              <a:buNone/>
            </a:pPr>
            <a:r>
              <a:rPr lang="ru-RU" sz="1100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Кто такие микробы – друзья или враги?</a:t>
            </a:r>
          </a:p>
          <a:p>
            <a:pPr marL="13716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(естественнонаучное направление) </a:t>
            </a:r>
          </a:p>
          <a:p>
            <a:pPr marL="137160" indent="0" algn="ctr">
              <a:buNone/>
            </a:pPr>
            <a:endParaRPr lang="ru-RU" sz="1100" dirty="0">
              <a:solidFill>
                <a:srgbClr val="002060"/>
              </a:solidFill>
            </a:endParaRPr>
          </a:p>
          <a:p>
            <a:pPr marL="137160" indent="0" algn="ctr">
              <a:buNone/>
            </a:pPr>
            <a:endParaRPr lang="ru-RU" sz="1100" dirty="0">
              <a:solidFill>
                <a:srgbClr val="002060"/>
              </a:solidFill>
            </a:endParaRPr>
          </a:p>
          <a:p>
            <a:pPr marL="137160" indent="0" algn="ctr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137160" indent="0" algn="ctr">
              <a:buNone/>
            </a:pPr>
            <a:r>
              <a:rPr lang="ru-RU" sz="1600" dirty="0">
                <a:solidFill>
                  <a:srgbClr val="002060"/>
                </a:solidFill>
              </a:rPr>
              <a:t>Автор: </a:t>
            </a:r>
          </a:p>
          <a:p>
            <a:pPr marL="137160" indent="0" algn="ctr">
              <a:buNone/>
            </a:pPr>
            <a:r>
              <a:rPr lang="ru-RU" sz="1600" dirty="0">
                <a:solidFill>
                  <a:srgbClr val="002060"/>
                </a:solidFill>
              </a:rPr>
              <a:t>Курбатов Дима, </a:t>
            </a:r>
          </a:p>
          <a:p>
            <a:pPr marL="137160" indent="0" algn="ctr">
              <a:buNone/>
            </a:pPr>
            <a:r>
              <a:rPr lang="ru-RU" sz="1600" dirty="0">
                <a:solidFill>
                  <a:srgbClr val="002060"/>
                </a:solidFill>
              </a:rPr>
              <a:t>             6 лет, МБДОУ ЦРР д/с № 5 </a:t>
            </a:r>
          </a:p>
          <a:p>
            <a:pPr marL="137160" indent="0" algn="ctr">
              <a:buNone/>
            </a:pPr>
            <a:r>
              <a:rPr lang="ru-RU" sz="1600" dirty="0">
                <a:solidFill>
                  <a:srgbClr val="002060"/>
                </a:solidFill>
              </a:rPr>
              <a:t>Тбилисский район, </a:t>
            </a:r>
          </a:p>
          <a:p>
            <a:pPr marL="137160" indent="0" algn="ctr">
              <a:buNone/>
            </a:pPr>
            <a:r>
              <a:rPr lang="ru-RU" sz="1600" dirty="0" err="1">
                <a:solidFill>
                  <a:srgbClr val="002060"/>
                </a:solidFill>
              </a:rPr>
              <a:t>х.Северин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  <a:p>
            <a:pPr marL="137160" indent="0" algn="ctr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137160" indent="0" algn="ctr">
              <a:buNone/>
            </a:pPr>
            <a:r>
              <a:rPr lang="ru-RU" sz="1600" dirty="0">
                <a:solidFill>
                  <a:srgbClr val="002060"/>
                </a:solidFill>
              </a:rPr>
              <a:t>Научный руководитель: </a:t>
            </a:r>
          </a:p>
          <a:p>
            <a:pPr marL="137160" indent="0" algn="ctr">
              <a:buNone/>
            </a:pPr>
            <a:r>
              <a:rPr lang="ru-RU" sz="1600" dirty="0">
                <a:solidFill>
                  <a:srgbClr val="002060"/>
                </a:solidFill>
              </a:rPr>
              <a:t>Курбатова Юлия Александровна, </a:t>
            </a:r>
          </a:p>
          <a:p>
            <a:pPr marL="137160" indent="0" algn="ctr">
              <a:buNone/>
            </a:pPr>
            <a:r>
              <a:rPr lang="ru-RU" sz="1600" dirty="0">
                <a:solidFill>
                  <a:srgbClr val="002060"/>
                </a:solidFill>
              </a:rPr>
              <a:t>старший воспитатель </a:t>
            </a:r>
          </a:p>
          <a:p>
            <a:pPr marL="137160" indent="0" algn="ctr">
              <a:buNone/>
            </a:pPr>
            <a:r>
              <a:rPr lang="ru-RU" sz="1600" dirty="0">
                <a:solidFill>
                  <a:srgbClr val="002060"/>
                </a:solidFill>
              </a:rPr>
              <a:t>МБДОУ ЦРР д/с № 5 </a:t>
            </a:r>
          </a:p>
          <a:p>
            <a:pPr marL="137160" indent="0" algn="ctr">
              <a:buNone/>
            </a:pPr>
            <a:r>
              <a:rPr lang="ru-RU" sz="1600" dirty="0">
                <a:solidFill>
                  <a:srgbClr val="002060"/>
                </a:solidFill>
              </a:rPr>
              <a:t>х. Северин </a:t>
            </a:r>
          </a:p>
        </p:txBody>
      </p:sp>
      <p:pic>
        <p:nvPicPr>
          <p:cNvPr id="1026" name="Picture 2" descr="G:\Микробики\анимации микробы\maxresdefaul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501008"/>
            <a:ext cx="2560285" cy="1440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027" name="Picture 3" descr="D:\фуфик\осень Дима 16г\IMG_17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7" t="48450" r="48156" b="29046"/>
          <a:stretch/>
        </p:blipFill>
        <p:spPr bwMode="auto">
          <a:xfrm>
            <a:off x="6658270" y="2485748"/>
            <a:ext cx="736830" cy="11574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7CA6BC1-B426-49FE-99A8-9681812F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561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1\Desktop\Микробики\анимации микробы\повара-йогу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8" name="Picture 4" descr="C:\Users\1\Desktop\Микробики\анимации микробы\s-768f4079a0bd9bec9ce9d7be8c4102872a3694b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5863389"/>
            <a:ext cx="1800200" cy="994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1\Desktop\Микробики\анимации микробы\Спасибо за вним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1" name="Picture 3" descr="C:\Users\1\Desktop\Микробики\анимации микробы\microb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3476212" cy="318396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03648" y="1412776"/>
            <a:ext cx="3024336" cy="496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64088" y="1412776"/>
            <a:ext cx="3264394" cy="489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1\Desktop\Микробики\анимации микробы\maxresdefault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47864" y="188639"/>
            <a:ext cx="2064016" cy="1161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9986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1\Desktop\Микробики\анимации микробы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3573016"/>
            <a:ext cx="5004075" cy="2814792"/>
          </a:xfrm>
          <a:prstGeom prst="rect">
            <a:avLst/>
          </a:prstGeom>
          <a:noFill/>
        </p:spPr>
      </p:pic>
      <p:pic>
        <p:nvPicPr>
          <p:cNvPr id="2050" name="Picture 2" descr="C:\Users\1\Desktop\Микробики\анимации микробы\1482799989_maxresdefault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75656" y="260648"/>
            <a:ext cx="5376597" cy="3024336"/>
          </a:xfrm>
          <a:prstGeom prst="rect">
            <a:avLst/>
          </a:prstGeom>
          <a:noFill/>
        </p:spPr>
      </p:pic>
      <p:pic>
        <p:nvPicPr>
          <p:cNvPr id="2052" name="Picture 4" descr="C:\Users\1\Desktop\Микробики\анимации микробы\microbe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64288" y="476672"/>
            <a:ext cx="2152650" cy="1971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8883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1\Desktop\Фото проект микр\DSC_154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3926800" y="-12649200"/>
            <a:ext cx="9571564" cy="5400000"/>
          </a:xfrm>
          <a:prstGeom prst="rect">
            <a:avLst/>
          </a:prstGeom>
          <a:noFill/>
        </p:spPr>
      </p:pic>
      <p:pic>
        <p:nvPicPr>
          <p:cNvPr id="4099" name="Picture 3" descr="C:\Users\1\Desktop\Фото проект микр\DSC_154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3926800" y="-12649200"/>
            <a:ext cx="5400000" cy="3046524"/>
          </a:xfrm>
          <a:prstGeom prst="rect">
            <a:avLst/>
          </a:prstGeom>
          <a:noFill/>
        </p:spPr>
      </p:pic>
      <p:pic>
        <p:nvPicPr>
          <p:cNvPr id="4100" name="Picture 4" descr="C:\Users\1\Desktop\Фото проект микр\DSC_154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7504" y="188640"/>
            <a:ext cx="4413184" cy="2448272"/>
          </a:xfrm>
          <a:prstGeom prst="rect">
            <a:avLst/>
          </a:prstGeom>
          <a:noFill/>
        </p:spPr>
      </p:pic>
      <p:pic>
        <p:nvPicPr>
          <p:cNvPr id="4101" name="Picture 5" descr="C:\Users\1\Desktop\Фото проект микр\DSC_15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4339592" cy="2448272"/>
          </a:xfrm>
          <a:prstGeom prst="rect">
            <a:avLst/>
          </a:prstGeom>
          <a:noFill/>
        </p:spPr>
      </p:pic>
      <p:pic>
        <p:nvPicPr>
          <p:cNvPr id="4102" name="Picture 6" descr="C:\Users\1\Desktop\Фото проект микр\DSC_1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780928"/>
            <a:ext cx="4104455" cy="2315615"/>
          </a:xfrm>
          <a:prstGeom prst="rect">
            <a:avLst/>
          </a:prstGeom>
          <a:noFill/>
        </p:spPr>
      </p:pic>
      <p:pic>
        <p:nvPicPr>
          <p:cNvPr id="4103" name="Picture 7" descr="C:\Users\1\Desktop\Микробики\анимации микробы\alien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543" y="3068960"/>
            <a:ext cx="1690123" cy="1512168"/>
          </a:xfrm>
          <a:prstGeom prst="rect">
            <a:avLst/>
          </a:prstGeom>
          <a:noFill/>
        </p:spPr>
      </p:pic>
      <p:pic>
        <p:nvPicPr>
          <p:cNvPr id="4104" name="Picture 8" descr="C:\Users\1\Desktop\Микробики\анимации микробы\microbe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2852936"/>
            <a:ext cx="2152650" cy="1971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998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8" name="Picture 6" descr="ÐÐ°ÑÑÐ¸Ð½ÐºÐ¸ Ð¿Ð¾ Ð·Ð°Ð¿ÑÐ¾ÑÑ ÐºÐ°ÑÑÐ¸Ð½ÐºÐ¸ ÑÐ»ÐµÐ±Ð° Ð½Ð° Ð±ÐµÐ»Ð¾Ð¼ ÑÐ¾Ð½Ðµ"/>
          <p:cNvPicPr>
            <a:picLocks noChangeAspect="1" noChangeArrowheads="1"/>
          </p:cNvPicPr>
          <p:nvPr/>
        </p:nvPicPr>
        <p:blipFill>
          <a:blip r:embed="rId2" cstate="print"/>
          <a:srcRect l="2326" t="5149" b="17608"/>
          <a:stretch>
            <a:fillRect/>
          </a:stretch>
        </p:blipFill>
        <p:spPr bwMode="auto">
          <a:xfrm>
            <a:off x="395536" y="1844824"/>
            <a:ext cx="2664296" cy="1903068"/>
          </a:xfrm>
          <a:prstGeom prst="rect">
            <a:avLst/>
          </a:prstGeom>
          <a:noFill/>
        </p:spPr>
      </p:pic>
      <p:pic>
        <p:nvPicPr>
          <p:cNvPr id="3080" name="Picture 8" descr="ÐÐ°ÑÑÐ¸Ð½ÐºÐ¸ Ð¿Ð¾ Ð·Ð°Ð¿ÑÐ¾ÑÑ ÑÐ»ÐµÐ± Ñ Ð¿Ð»ÐµÑÐµÐ½ÑÑ ÐºÐ°ÑÑÐ¸Ð½ÐºÐ¸"/>
          <p:cNvPicPr>
            <a:picLocks noChangeAspect="1" noChangeArrowheads="1"/>
          </p:cNvPicPr>
          <p:nvPr/>
        </p:nvPicPr>
        <p:blipFill rotWithShape="1">
          <a:blip r:embed="rId3" cstate="print"/>
          <a:srcRect l="21039"/>
          <a:stretch/>
        </p:blipFill>
        <p:spPr bwMode="auto">
          <a:xfrm>
            <a:off x="3076602" y="217486"/>
            <a:ext cx="2995315" cy="2131394"/>
          </a:xfrm>
          <a:prstGeom prst="rect">
            <a:avLst/>
          </a:prstGeom>
          <a:noFill/>
        </p:spPr>
      </p:pic>
      <p:pic>
        <p:nvPicPr>
          <p:cNvPr id="9" name="Picture 9" descr="C:\Users\1\Desktop\Фото проект микр\DSC_16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149080"/>
            <a:ext cx="3600400" cy="2031242"/>
          </a:xfrm>
          <a:prstGeom prst="rect">
            <a:avLst/>
          </a:prstGeom>
          <a:noFill/>
        </p:spPr>
      </p:pic>
      <p:pic>
        <p:nvPicPr>
          <p:cNvPr id="3082" name="Picture 10" descr="C:\Users\1\Desktop\Фото проект микр\DSC_1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564904"/>
            <a:ext cx="2880319" cy="1624993"/>
          </a:xfrm>
          <a:prstGeom prst="rect">
            <a:avLst/>
          </a:prstGeom>
          <a:noFill/>
        </p:spPr>
      </p:pic>
      <p:pic>
        <p:nvPicPr>
          <p:cNvPr id="3085" name="Picture 13" descr="C:\Users\1\Desktop\Микробики\анимации микробы\virus-20clipart-10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149080"/>
            <a:ext cx="2748186" cy="19155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Микробики\анимации микробы\depositphotos_18351311-Coughing-or-sneezing-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1064" y="3645024"/>
            <a:ext cx="2852936" cy="2852936"/>
          </a:xfrm>
          <a:prstGeom prst="rect">
            <a:avLst/>
          </a:prstGeom>
          <a:noFill/>
        </p:spPr>
      </p:pic>
      <p:pic>
        <p:nvPicPr>
          <p:cNvPr id="6145" name="Picture 1" descr="C:\Users\1\Desktop\Фото проект микр\DSC_1660.JPG"/>
          <p:cNvPicPr>
            <a:picLocks noChangeAspect="1" noChangeArrowheads="1"/>
          </p:cNvPicPr>
          <p:nvPr/>
        </p:nvPicPr>
        <p:blipFill>
          <a:blip r:embed="rId3" cstate="print"/>
          <a:srcRect t="13479" r="27757"/>
          <a:stretch>
            <a:fillRect/>
          </a:stretch>
        </p:blipFill>
        <p:spPr bwMode="auto">
          <a:xfrm>
            <a:off x="1475656" y="476672"/>
            <a:ext cx="5115443" cy="3456384"/>
          </a:xfrm>
          <a:prstGeom prst="rect">
            <a:avLst/>
          </a:prstGeom>
          <a:noFill/>
        </p:spPr>
      </p:pic>
      <p:pic>
        <p:nvPicPr>
          <p:cNvPr id="5" name="Picture 11" descr="C:\Users\1\Desktop\Микробики\анимации микробы\microb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2152650" cy="1971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372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Больше времени проводите на свежем воздухе!</a:t>
            </a:r>
          </a:p>
        </p:txBody>
      </p:sp>
      <p:pic>
        <p:nvPicPr>
          <p:cNvPr id="2050" name="Picture 2" descr="D:\фото с тел 2016-17\100ANDRO\DSC_05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687"/>
            <a:ext cx="2664296" cy="47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9826" y="2979112"/>
            <a:ext cx="4608512" cy="259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602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Фото проект микр\DSC_1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506555" cy="2542468"/>
          </a:xfrm>
          <a:prstGeom prst="rect">
            <a:avLst/>
          </a:prstGeom>
          <a:noFill/>
        </p:spPr>
      </p:pic>
      <p:pic>
        <p:nvPicPr>
          <p:cNvPr id="14339" name="Picture 3" descr="C:\Users\1\Desktop\Фото проект микр\DSC_1666.JPG"/>
          <p:cNvPicPr>
            <a:picLocks noChangeAspect="1" noChangeArrowheads="1"/>
          </p:cNvPicPr>
          <p:nvPr/>
        </p:nvPicPr>
        <p:blipFill>
          <a:blip r:embed="rId3" cstate="print"/>
          <a:srcRect l="8001" t="2364"/>
          <a:stretch>
            <a:fillRect/>
          </a:stretch>
        </p:blipFill>
        <p:spPr bwMode="auto">
          <a:xfrm>
            <a:off x="4716016" y="692696"/>
            <a:ext cx="4283968" cy="25649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836712"/>
          </a:xfrm>
        </p:spPr>
        <p:txBody>
          <a:bodyPr/>
          <a:lstStyle/>
          <a:p>
            <a:r>
              <a:rPr lang="ru-RU" dirty="0"/>
              <a:t>Изготовление «чесночниц». </a:t>
            </a:r>
          </a:p>
        </p:txBody>
      </p:sp>
      <p:pic>
        <p:nvPicPr>
          <p:cNvPr id="14340" name="Picture 4" descr="C:\Users\1\Desktop\Фото проект микр\DSC_1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0983" y="3212976"/>
            <a:ext cx="5782905" cy="3262548"/>
          </a:xfrm>
          <a:prstGeom prst="rect">
            <a:avLst/>
          </a:prstGeom>
          <a:noFill/>
        </p:spPr>
      </p:pic>
      <p:pic>
        <p:nvPicPr>
          <p:cNvPr id="14341" name="Picture 5" descr="C:\Users\1\Desktop\Микробики\анимации микробы\fb1e852264db69208d910d47fb4c07c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6"/>
            <a:ext cx="3203848" cy="3203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Микробики\анимации микробы\хлеб.jpg"/>
          <p:cNvPicPr>
            <a:picLocks noChangeAspect="1" noChangeArrowheads="1"/>
          </p:cNvPicPr>
          <p:nvPr/>
        </p:nvPicPr>
        <p:blipFill>
          <a:blip r:embed="rId2" cstate="print"/>
          <a:srcRect l="5113" t="4200" r="2751" b="16400"/>
          <a:stretch>
            <a:fillRect/>
          </a:stretch>
        </p:blipFill>
        <p:spPr bwMode="auto">
          <a:xfrm>
            <a:off x="0" y="471357"/>
            <a:ext cx="9144000" cy="59099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268760"/>
          </a:xfrm>
        </p:spPr>
        <p:txBody>
          <a:bodyPr/>
          <a:lstStyle/>
          <a:p>
            <a:r>
              <a:rPr lang="ru-RU" dirty="0"/>
              <a:t>       Бактерии-повара!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320</TotalTime>
  <Words>68</Words>
  <Application>Microsoft Office PowerPoint</Application>
  <PresentationFormat>Экран (4:3)</PresentationFormat>
  <Paragraphs>19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Больше времени проводите на свежем воздухе!</vt:lpstr>
      <vt:lpstr>Изготовление «чесночниц». </vt:lpstr>
      <vt:lpstr>       Бактерии-повара!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</dc:creator>
  <cp:lastModifiedBy>ДИМА А</cp:lastModifiedBy>
  <cp:revision>42</cp:revision>
  <dcterms:created xsi:type="dcterms:W3CDTF">2016-05-11T09:18:09Z</dcterms:created>
  <dcterms:modified xsi:type="dcterms:W3CDTF">2023-03-15T20:34:44Z</dcterms:modified>
</cp:coreProperties>
</file>