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68" r:id="rId2"/>
    <p:sldId id="470" r:id="rId3"/>
    <p:sldId id="510" r:id="rId4"/>
    <p:sldId id="522" r:id="rId5"/>
    <p:sldId id="523" r:id="rId6"/>
    <p:sldId id="507" r:id="rId7"/>
    <p:sldId id="481" r:id="rId8"/>
    <p:sldId id="508" r:id="rId9"/>
    <p:sldId id="482" r:id="rId10"/>
    <p:sldId id="484" r:id="rId11"/>
    <p:sldId id="486" r:id="rId12"/>
    <p:sldId id="483" r:id="rId13"/>
    <p:sldId id="504" r:id="rId14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38">
          <p15:clr>
            <a:srgbClr val="A4A3A4"/>
          </p15:clr>
        </p15:guide>
        <p15:guide id="2" orient="horz" pos="3968">
          <p15:clr>
            <a:srgbClr val="A4A3A4"/>
          </p15:clr>
        </p15:guide>
        <p15:guide id="3" pos="196">
          <p15:clr>
            <a:srgbClr val="A4A3A4"/>
          </p15:clr>
        </p15:guide>
        <p15:guide id="4" pos="55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00"/>
    <a:srgbClr val="FF0000"/>
    <a:srgbClr val="660066"/>
    <a:srgbClr val="000000"/>
    <a:srgbClr val="FAD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8" autoAdjust="0"/>
    <p:restoredTop sz="99500" autoAdjust="0"/>
  </p:normalViewPr>
  <p:slideViewPr>
    <p:cSldViewPr snapToGrid="0">
      <p:cViewPr varScale="1">
        <p:scale>
          <a:sx n="69" d="100"/>
          <a:sy n="69" d="100"/>
        </p:scale>
        <p:origin x="-1136" y="-64"/>
      </p:cViewPr>
      <p:guideLst>
        <p:guide orient="horz" pos="938"/>
        <p:guide orient="horz" pos="3968"/>
        <p:guide pos="196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2838" y="-84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B88D9A8-8E0F-4DF9-87C6-56F58A7FC3EF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4C36F30-4061-4507-8E21-A423B0408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28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88295D-B1C6-46D3-BF90-5F21420B4BD3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5" tIns="45732" rIns="91465" bIns="45732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65" tIns="45732" rIns="91465" bIns="4573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084E4C2-55E0-4DB4-9FBC-26F608AFC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59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951" tIns="45977" rIns="91951" bIns="45977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6763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2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21ED9-A459-4D74-ABE7-72B34A2E3B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AF9B-7155-40AF-BF4E-AF552839F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623DE-F9B0-4B20-A377-3B3BA2FB1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A744-48EA-49D2-829B-5F71F3F80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980C0-B138-42B1-B9A1-455ADF00C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8D01-F1ED-4941-975E-081C0C24D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7245C-43A3-45E1-9001-09D265F73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20C0-EDAF-40D4-A64A-984B84A69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B1ABD-00D3-4B3B-B93B-2FEB9500A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A7211-7C94-42FC-8F6E-624733BEB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0A04-D162-4DD3-9BDE-B604DE6FC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63E6-7A11-484D-92B0-57D69A460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9EFC-ECE1-4711-960F-13695E334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51D1-69F2-4C9D-981D-5615240BA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7EAB-3702-485A-BEA5-B7BF31E19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31471-2F1E-4A77-823D-1E851A1EB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F48A-8A94-43D0-B556-AC3E594A9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7208-69D7-4771-9384-2329752D7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0E3D5-AEB2-402E-80E3-BC81F6B3E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BDFD-F648-4F24-A2B8-CF9F20BE6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CB44A-C67B-4149-8D1C-C9435DCFC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2C10-9905-46B0-8FBD-D579271FC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CAB4-E654-4A2C-920C-EF390B08B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C2E2-BDB3-4D92-BA0F-EF0858BAC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1B47C-2F13-4595-B199-438793D43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00A4-2BFB-443A-99AA-E975CFAE0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27CB-805F-4C0D-97AD-B07F675E3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38F92-CB35-4CBC-AF69-C170F30BD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218A6-C769-44D9-B7A5-CD400DD17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9CE01-0066-468B-9DFF-3A8E7F6CE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06FB9-6F54-464C-9D37-132695348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3E7EF-C0C1-485C-8465-B48AC6791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5203-6EFB-44A4-9C0E-913D74AB2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C81A-98D6-4D3D-99B1-868B01FFD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4774B-233F-4FFA-9F2C-92C1B52B2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DC49D-385F-4037-A19D-76BE6D5FE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1918-BBFB-4752-8305-683A4C8DE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325E-2844-47F5-9C2D-9848B06D8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8FAA-FE4A-44A7-B6D2-AE792FC1C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AD9F-3EA0-457D-8F24-639542433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A421A-42EE-45F1-8B4A-6A90F4433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B9A7-64A5-49DD-A439-1D7556FD2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E123-DBFA-4E6A-95F1-6BF0133B8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F1529-5A59-4EE4-8E8F-CE40E1199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67849-D456-40ED-9CD5-5CF6DE701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2BF2C-883F-49CA-8AFD-FCBE1CC2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B9CD8-A0E2-4219-B36E-8F1B366DD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195E4-E024-4B00-883D-1AC535547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C5C0-A390-4B32-9DA7-2A6FE61E8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FB223-946E-4867-A2AD-E7C35097B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5DD9-36A8-461D-A879-E39A934C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09DE-BF7D-4718-9D9C-538F0E151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9B550-869B-4492-B302-DED572522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485A0-73FC-4036-AFFC-D190CB705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A8663-B995-4EBD-BE9A-02AD6976D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5C261-A5BA-4DA7-8ACA-F282C90BCF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</a:t>
            </a:r>
            <a:r>
              <a:rPr lang="en-US" err="1"/>
              <a:t>Тема</a:t>
            </a:r>
            <a:r>
              <a:rPr lang="en-US"/>
              <a:t> </a:t>
            </a:r>
            <a:r>
              <a:rPr lang="en-US" err="1"/>
              <a:t>презентации</a:t>
            </a:r>
            <a:r>
              <a:rPr lang="en-US"/>
              <a:t> | xx/xx/xx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C9D2-898A-4F6C-94AC-BF2417313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FF46C-21C6-49E8-AEEF-B946AA85F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FE12E-8ABC-4C32-9830-5DD968426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26FCB-CD8A-48FB-91DD-D42AD12C3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7B4E-3D28-463C-AA89-B939F4FA7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DB3F-81EF-4DE5-B11E-C981BD911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2D30-BCF1-4AEB-A9B2-8098C6F16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7431-88D1-4E6C-8CA9-A237EE350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C678D-39EC-4B31-86C7-00B835A49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0F96-D03C-408D-B1E1-18922F009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A0B2-9170-46AC-A943-3B82656FD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875E-13D3-42BE-A14F-52FCFF184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2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0D6BB-EF2F-4DCB-BC01-84DB29761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35451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505200"/>
            <a:ext cx="5562600" cy="838200"/>
          </a:xfrm>
        </p:spPr>
        <p:txBody>
          <a:bodyPr>
            <a:normAutofit/>
          </a:bodyPr>
          <a:lstStyle>
            <a:lvl1pPr algn="l">
              <a:defRPr sz="2200" spc="0" baseline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800599"/>
            <a:ext cx="5562600" cy="68580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90600" y="6028267"/>
            <a:ext cx="2657475" cy="508528"/>
          </a:xfrm>
        </p:spPr>
        <p:txBody>
          <a:bodyPr anchor="b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676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2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89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6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21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4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3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5745-B9C1-46B0-BD47-E92811BE1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| Доклад Н Северной ж.д. | 29/02/12</a:t>
            </a: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636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ea typeface="MS PGothic" pitchFamily="34" charset="-128"/>
              <a:cs typeface="Arial" charset="0"/>
            </a:endParaRPr>
          </a:p>
        </p:txBody>
      </p:sp>
      <p:sp>
        <p:nvSpPr>
          <p:cNvPr id="5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ea typeface="MS PGothic" pitchFamily="34" charset="-128"/>
              <a:cs typeface="Arial" charset="0"/>
            </a:endParaRPr>
          </a:p>
        </p:txBody>
      </p:sp>
      <p:pic>
        <p:nvPicPr>
          <p:cNvPr id="6" name="Picture 17" descr="rzd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27" y="392036"/>
            <a:ext cx="8458242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15915" y="1845737"/>
            <a:ext cx="8453436" cy="43215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/>
            </a:lvl1pPr>
            <a:lvl2pPr marL="0" indent="0" algn="l">
              <a:spcBef>
                <a:spcPts val="0"/>
              </a:spcBef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0228D5E-3460-4D96-87D2-07C72950D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4485711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7" name="Picture 17" descr="rzd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3" y="1930398"/>
            <a:ext cx="7013575" cy="423216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7516813" y="1930399"/>
            <a:ext cx="1252537" cy="423216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CB8C8-12C2-4946-B545-FBA3285EB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0141604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7" name="Picture 17" descr="rzd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3" y="1930398"/>
            <a:ext cx="7013575" cy="423216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7516813" y="1930399"/>
            <a:ext cx="1252537" cy="423216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CB8C8-12C2-4946-B545-FBA3285EB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0141604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2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89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6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21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4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6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3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5745-B9C1-46B0-BD47-E92811BE1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| Доклад Н Северной ж.д. | 29/02/12</a:t>
            </a:r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95E7B-1C45-4E2A-91FB-C774C53E3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09CE-BB33-4DA0-934C-EEA62E988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solidFill>
                <a:schemeClr val="lt1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714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FA7260-8BDF-4153-AB1D-640444A065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31" name="Picture 17" descr="rzd_logo.png"/>
          <p:cNvPicPr>
            <a:picLocks noChangeAspect="1"/>
          </p:cNvPicPr>
          <p:nvPr userDrawn="1"/>
        </p:nvPicPr>
        <p:blipFill>
          <a:blip r:embed="rId81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  <p:sldLayoutId id="2147483766" r:id="rId35"/>
    <p:sldLayoutId id="2147483767" r:id="rId36"/>
    <p:sldLayoutId id="2147483768" r:id="rId37"/>
    <p:sldLayoutId id="2147483769" r:id="rId38"/>
    <p:sldLayoutId id="2147483770" r:id="rId39"/>
    <p:sldLayoutId id="2147483771" r:id="rId40"/>
    <p:sldLayoutId id="2147483772" r:id="rId41"/>
    <p:sldLayoutId id="2147483773" r:id="rId42"/>
    <p:sldLayoutId id="2147483774" r:id="rId43"/>
    <p:sldLayoutId id="2147483775" r:id="rId44"/>
    <p:sldLayoutId id="2147483776" r:id="rId45"/>
    <p:sldLayoutId id="2147483777" r:id="rId46"/>
    <p:sldLayoutId id="2147483778" r:id="rId47"/>
    <p:sldLayoutId id="2147483779" r:id="rId48"/>
    <p:sldLayoutId id="2147483780" r:id="rId49"/>
    <p:sldLayoutId id="2147483781" r:id="rId50"/>
    <p:sldLayoutId id="2147483782" r:id="rId51"/>
    <p:sldLayoutId id="2147483783" r:id="rId52"/>
    <p:sldLayoutId id="2147483784" r:id="rId53"/>
    <p:sldLayoutId id="2147483785" r:id="rId54"/>
    <p:sldLayoutId id="2147483786" r:id="rId55"/>
    <p:sldLayoutId id="2147483787" r:id="rId56"/>
    <p:sldLayoutId id="2147483788" r:id="rId57"/>
    <p:sldLayoutId id="2147483789" r:id="rId58"/>
    <p:sldLayoutId id="2147483790" r:id="rId59"/>
    <p:sldLayoutId id="2147483791" r:id="rId60"/>
    <p:sldLayoutId id="2147483792" r:id="rId61"/>
    <p:sldLayoutId id="2147483793" r:id="rId62"/>
    <p:sldLayoutId id="2147483794" r:id="rId63"/>
    <p:sldLayoutId id="2147483795" r:id="rId64"/>
    <p:sldLayoutId id="2147483796" r:id="rId65"/>
    <p:sldLayoutId id="2147483797" r:id="rId66"/>
    <p:sldLayoutId id="2147483798" r:id="rId67"/>
    <p:sldLayoutId id="2147483799" r:id="rId68"/>
    <p:sldLayoutId id="2147483800" r:id="rId69"/>
    <p:sldLayoutId id="2147483801" r:id="rId70"/>
    <p:sldLayoutId id="2147483808" r:id="rId71"/>
    <p:sldLayoutId id="2147483817" r:id="rId72"/>
    <p:sldLayoutId id="2147483819" r:id="rId73"/>
    <p:sldLayoutId id="2147483826" r:id="rId74"/>
    <p:sldLayoutId id="2147483827" r:id="rId75"/>
    <p:sldLayoutId id="2147483828" r:id="rId76"/>
    <p:sldLayoutId id="2147483829" r:id="rId77"/>
    <p:sldLayoutId id="2147483842" r:id="rId78"/>
    <p:sldLayoutId id="2147483851" r:id="rId7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2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cover_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8" b="14098"/>
          <a:stretch/>
        </p:blipFill>
        <p:spPr bwMode="auto">
          <a:xfrm>
            <a:off x="0" y="1543091"/>
            <a:ext cx="9144000" cy="480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0"/>
          <p:cNvSpPr txBox="1">
            <a:spLocks/>
          </p:cNvSpPr>
          <p:nvPr/>
        </p:nvSpPr>
        <p:spPr>
          <a:xfrm>
            <a:off x="2931683" y="1249252"/>
            <a:ext cx="6057772" cy="1967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Segoe Print" pitchFamily="2" charset="0"/>
              <a:ea typeface="+mj-ea"/>
              <a:cs typeface="Verdana" charset="0"/>
            </a:endParaRPr>
          </a:p>
        </p:txBody>
      </p:sp>
      <p:pic>
        <p:nvPicPr>
          <p:cNvPr id="335874" name="Picture 2" descr="C:\Users\User\Desktop\эмблема без надписи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" y="-61003"/>
            <a:ext cx="1671432" cy="117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1384" y="70629"/>
            <a:ext cx="847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Частное общеобразовательное учреждение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«Школа-интернат № 30 среднего общего образования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открытого акционерного общества «Российские железные дороги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(дошкольное образование)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0412" y="1535163"/>
            <a:ext cx="58478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Волонтерское движение и социальные акции как инновационные формы социализации дошкольников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35" y="3767696"/>
            <a:ext cx="3938858" cy="2787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358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018" y="3311995"/>
            <a:ext cx="2538510" cy="253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D5CB8C8-12C2-4946-B545-FBA3285EB12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554" y="355124"/>
            <a:ext cx="4891831" cy="26166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5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5" y="110297"/>
            <a:ext cx="3260948" cy="3742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8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554" y="3477575"/>
            <a:ext cx="4892400" cy="28201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B0F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5" y="4047721"/>
            <a:ext cx="3260948" cy="225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206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0" y="512763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ru-RU" sz="2000" b="1" i="0">
              <a:solidFill>
                <a:srgbClr val="003B76"/>
              </a:solidFill>
              <a:latin typeface="Tahoma" pitchFamily="34" charset="0"/>
            </a:endParaRPr>
          </a:p>
        </p:txBody>
      </p:sp>
      <p:sp>
        <p:nvSpPr>
          <p:cNvPr id="28" name="Номер слайда 2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9F01761-2E92-413D-BB6F-FF88C7D2EDE4}" type="slidenum">
              <a:rPr lang="ru-RU" sz="1200" i="0">
                <a:solidFill>
                  <a:schemeClr val="tx1">
                    <a:tint val="75000"/>
                  </a:schemeClr>
                </a:solidFill>
                <a:latin typeface="Arial" charset="0"/>
              </a:rPr>
              <a:pPr algn="r">
                <a:defRPr/>
              </a:pPr>
              <a:t>11</a:t>
            </a:fld>
            <a:endParaRPr lang="ru-RU" sz="1200" i="0">
              <a:solidFill>
                <a:schemeClr val="tx1">
                  <a:tint val="75000"/>
                </a:schemeClr>
              </a:solidFill>
              <a:latin typeface="Arial" charset="0"/>
            </a:endParaRPr>
          </a:p>
        </p:txBody>
      </p:sp>
      <p:pic>
        <p:nvPicPr>
          <p:cNvPr id="330757" name="Picture 5" descr="G:\Зооспас\IMG-20210430-W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04" y="3068674"/>
            <a:ext cx="2568389" cy="34245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0" y="131763"/>
            <a:ext cx="91440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9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Встреча с волонтёром</a:t>
            </a:r>
          </a:p>
          <a:p>
            <a:r>
              <a:rPr lang="ru-RU" sz="29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центра «</a:t>
            </a:r>
            <a:r>
              <a:rPr lang="ru-RU" sz="290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Зооспас</a:t>
            </a:r>
            <a:r>
              <a:rPr lang="ru-RU" sz="29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» и собачкой Лаки</a:t>
            </a:r>
          </a:p>
          <a:p>
            <a:r>
              <a:rPr lang="ru-RU" sz="29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г. Комсомольска-на-Амуре</a:t>
            </a:r>
          </a:p>
        </p:txBody>
      </p:sp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0" y="1532607"/>
            <a:ext cx="3095764" cy="25556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B0F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0758" name="Picture 6" descr="G:\Зооспас\IMG-20210430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59" y="3419856"/>
            <a:ext cx="2305002" cy="3073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0755" name="Picture 3" descr="G:\Зооспас\IMG-20210430-WA0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64" y="1532006"/>
            <a:ext cx="2568388" cy="34245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6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" y="52745"/>
            <a:ext cx="8988357" cy="115311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29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Результаты социальной акции</a:t>
            </a:r>
            <a:br>
              <a:rPr lang="ru-RU" sz="29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9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«Поможем бездомным и больным животным </a:t>
            </a:r>
            <a:r>
              <a:rPr lang="ru-RU" sz="290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Зооспаса</a:t>
            </a:r>
            <a:r>
              <a:rPr lang="ru-RU" sz="29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15762" y="1705003"/>
            <a:ext cx="3060194" cy="12995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Родители вместе со своими детьми стали регулярно помогать центру «</a:t>
            </a:r>
            <a:r>
              <a:rPr lang="ru-RU" dirty="0" err="1" smtClean="0"/>
              <a:t>Зооспас</a:t>
            </a:r>
            <a:r>
              <a:rPr lang="ru-RU" dirty="0" smtClean="0"/>
              <a:t>» кормами и </a:t>
            </a:r>
            <a:r>
              <a:rPr lang="ru-RU" dirty="0" err="1" smtClean="0"/>
              <a:t>медикоментами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75956" y="1428078"/>
            <a:ext cx="3307404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Было вручено благодарственное письмо</a:t>
            </a:r>
            <a:endParaRPr lang="ru-RU" dirty="0"/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69" y="2979611"/>
            <a:ext cx="3104088" cy="3023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79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4033910"/>
            <a:ext cx="2909455" cy="24406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793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58" y="2342478"/>
            <a:ext cx="3505199" cy="2480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B0F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2" name="Скругленный прямоугольник 21"/>
          <p:cNvSpPr/>
          <p:nvPr/>
        </p:nvSpPr>
        <p:spPr>
          <a:xfrm>
            <a:off x="91441" y="3107232"/>
            <a:ext cx="2909454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приняло 114 семей воспитанников, а так же сотрудники ДОО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-11972" y="2683241"/>
            <a:ext cx="9144032" cy="4000528"/>
            <a:chOff x="-2071734" y="5327688"/>
            <a:chExt cx="9144032" cy="4000528"/>
          </a:xfrm>
        </p:grpSpPr>
        <p:pic>
          <p:nvPicPr>
            <p:cNvPr id="26627" name="Picture 4" descr="cover_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18"/>
            <a:stretch>
              <a:fillRect/>
            </a:stretch>
          </p:blipFill>
          <p:spPr bwMode="auto">
            <a:xfrm>
              <a:off x="-2071734" y="5327688"/>
              <a:ext cx="9144000" cy="353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ver_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13" t="80810"/>
            <a:stretch>
              <a:fillRect/>
            </a:stretch>
          </p:blipFill>
          <p:spPr bwMode="auto">
            <a:xfrm>
              <a:off x="5500694" y="8012194"/>
              <a:ext cx="1571604" cy="131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Slide Number Placeholder 2"/>
          <p:cNvSpPr txBox="1">
            <a:spLocks/>
          </p:cNvSpPr>
          <p:nvPr/>
        </p:nvSpPr>
        <p:spPr bwMode="auto">
          <a:xfrm>
            <a:off x="8715404" y="6286520"/>
            <a:ext cx="285720" cy="57148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8D8E8-7FD7-4550-B2E3-5B312CFFECEE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1972" y="-51999"/>
            <a:ext cx="9155971" cy="27853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177800" algn="just"/>
            <a:r>
              <a:rPr lang="ru-RU" sz="2500" b="1" dirty="0">
                <a:ln/>
                <a:solidFill>
                  <a:schemeClr val="accent3"/>
                </a:solidFill>
                <a:cs typeface="Verdana"/>
              </a:rPr>
              <a:t>Доброта и чуткость воспитываются с детства! Предназначение человека заключается в умении дарить частицу самого себя окружающим, ценить и беречь, оказывать помощь нуждающимся! Важно нам взрослым обратить внимание к существующим проблемам и показать собственным примером образец поведения! 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73798" y="2935915"/>
            <a:ext cx="55721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177800" algn="ctr"/>
            <a:r>
              <a:rPr lang="ru-RU" sz="2800" b="1" dirty="0" smtClean="0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Verdana"/>
              </a:rPr>
              <a:t>Любите окружающий мир!</a:t>
            </a:r>
            <a:endParaRPr lang="ru-RU" sz="2800" b="1" dirty="0">
              <a:ln w="11430"/>
              <a:gradFill>
                <a:gsLst>
                  <a:gs pos="0">
                    <a:schemeClr val="bg1"/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63" y="3868808"/>
            <a:ext cx="3136519" cy="27317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69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89" y="3845850"/>
            <a:ext cx="2893333" cy="2726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66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4535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  <p:bldP spid="2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4114800" y="0"/>
            <a:ext cx="487779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ru-RU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Из всех наук, которые должен знать человек, </a:t>
            </a:r>
          </a:p>
          <a:p>
            <a:pPr algn="r"/>
            <a:r>
              <a:rPr lang="ru-RU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Главнейшая есть наука о том, </a:t>
            </a:r>
          </a:p>
          <a:p>
            <a:pPr algn="r"/>
            <a:r>
              <a:rPr lang="ru-RU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Как жить, делая, как можно меньше зла </a:t>
            </a:r>
          </a:p>
          <a:p>
            <a:pPr algn="r"/>
            <a:r>
              <a:rPr lang="ru-RU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 как можно больше добра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034" y="1325021"/>
            <a:ext cx="890055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активной жизненной позиции у детей дошкольного возраста это одна из приоритетных задач, которая прописана в новом документе  в Рабочей Программе воспитания, это обязательный документ, введенный указом президента России и принят к исполнению с сентября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2021 года.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Важной задачей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является нравственное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воспитание–целенаправленное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систематическое воздействие на сознание ребенка, чувства и поведение, формирующее у них моральные качества, убеждённость в значимости нравственных норм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Одним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 методов нравственного воспитания, являются Социальные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акции.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Эта технология позволяет объединить педагогов, родителей и детей в единый коллектив, для участия в благотворительных акциях и инициативах, формируя активную социальную позицию у всех членов сообщества.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прошлом учебном году мы использовали новую программу «Социализация дошкольников, как волонтерское движение и социальные акции».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хотим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поделится с вами опытом проделанной работы Социальной акции «Поможем бездомным животным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Зооспаса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19" y="1470269"/>
            <a:ext cx="3129516" cy="2348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70C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40" y="3721044"/>
            <a:ext cx="3574861" cy="267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89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3" y="3721608"/>
            <a:ext cx="3564669" cy="26778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0" y="222187"/>
            <a:ext cx="9144000" cy="1020762"/>
          </a:xfrm>
        </p:spPr>
        <p:txBody>
          <a:bodyPr>
            <a:noAutofit/>
          </a:bodyPr>
          <a:lstStyle/>
          <a:p>
            <a:r>
              <a:rPr lang="ru-RU" sz="3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Просмотр видеороликов:</a:t>
            </a:r>
            <a:br>
              <a:rPr lang="ru-RU" sz="3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«Кто такие волонтеры?»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96" y="1459575"/>
            <a:ext cx="2603933" cy="34772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C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9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87" y="1459575"/>
            <a:ext cx="4083689" cy="3068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650" y="4367940"/>
            <a:ext cx="4769326" cy="21249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0" y="139891"/>
            <a:ext cx="9144000" cy="1020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Кто такие волонтеры?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7" y="1487523"/>
            <a:ext cx="2281145" cy="3048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15" y="3847914"/>
            <a:ext cx="3442212" cy="25836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FF006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13" y="3837288"/>
            <a:ext cx="3436471" cy="258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39" y="1487523"/>
            <a:ext cx="2978621" cy="22386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8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0" y="258763"/>
            <a:ext cx="9144000" cy="1020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3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Изготовление листовок</a:t>
            </a:r>
            <a:br>
              <a:rPr lang="ru-RU" sz="3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«Помоги бездомным животным»</a:t>
            </a:r>
          </a:p>
        </p:txBody>
      </p:sp>
    </p:spTree>
    <p:extLst>
      <p:ext uri="{BB962C8B-B14F-4D97-AF65-F5344CB8AC3E}">
        <p14:creationId xmlns:p14="http://schemas.microsoft.com/office/powerpoint/2010/main" val="203096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8286750" y="6492875"/>
            <a:ext cx="762000" cy="365125"/>
          </a:xfrm>
        </p:spPr>
        <p:txBody>
          <a:bodyPr/>
          <a:lstStyle/>
          <a:p>
            <a:pPr>
              <a:defRPr/>
            </a:pPr>
            <a:fld id="{2F1F0C4C-6E89-4791-8115-C016E65386F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62" y="1455153"/>
            <a:ext cx="2126233" cy="258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0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639" y="1455153"/>
            <a:ext cx="2184303" cy="258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0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0" y="3776207"/>
            <a:ext cx="2132625" cy="258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09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061" y="3776207"/>
            <a:ext cx="2157746" cy="258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C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09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74" y="3776207"/>
            <a:ext cx="2244976" cy="258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2" name="Заголовок 3"/>
          <p:cNvSpPr>
            <a:spLocks noGrp="1"/>
          </p:cNvSpPr>
          <p:nvPr>
            <p:ph type="title"/>
          </p:nvPr>
        </p:nvSpPr>
        <p:spPr>
          <a:xfrm>
            <a:off x="0" y="185611"/>
            <a:ext cx="9144000" cy="1020762"/>
          </a:xfrm>
        </p:spPr>
        <p:txBody>
          <a:bodyPr>
            <a:noAutofit/>
          </a:bodyPr>
          <a:lstStyle/>
          <a:p>
            <a:r>
              <a:rPr lang="ru-RU" sz="3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Изготовление листовок</a:t>
            </a:r>
            <a:br>
              <a:rPr lang="ru-RU" sz="3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«Помоги бездомным животным»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 txBox="1">
            <a:spLocks noChangeArrowheads="1"/>
          </p:cNvSpPr>
          <p:nvPr/>
        </p:nvSpPr>
        <p:spPr bwMode="auto">
          <a:xfrm>
            <a:off x="295275" y="293688"/>
            <a:ext cx="8848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2" y="1431534"/>
            <a:ext cx="2805113" cy="345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8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2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7" y="2997761"/>
            <a:ext cx="2718238" cy="345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FF006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81" y="3738975"/>
            <a:ext cx="3456000" cy="27147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20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61" y="1431534"/>
            <a:ext cx="3063240" cy="2296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70C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0" y="103188"/>
            <a:ext cx="9144000" cy="1020762"/>
          </a:xfrm>
        </p:spPr>
        <p:txBody>
          <a:bodyPr>
            <a:noAutofit/>
          </a:bodyPr>
          <a:lstStyle/>
          <a:p>
            <a:r>
              <a:rPr lang="ru-RU" sz="29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Развешивание</a:t>
            </a:r>
            <a:br>
              <a:rPr lang="ru-RU" sz="29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9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изготовленных листовок в своих микрорайонах </a:t>
            </a:r>
            <a:r>
              <a:rPr lang="ru-RU" sz="290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г.Комсомольска</a:t>
            </a:r>
            <a:r>
              <a:rPr lang="ru-RU" sz="29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-на-Амуре</a:t>
            </a:r>
          </a:p>
        </p:txBody>
      </p:sp>
    </p:spTree>
    <p:extLst>
      <p:ext uri="{BB962C8B-B14F-4D97-AF65-F5344CB8AC3E}">
        <p14:creationId xmlns:p14="http://schemas.microsoft.com/office/powerpoint/2010/main" val="139501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5"/>
          <p:cNvSpPr txBox="1">
            <a:spLocks noChangeArrowheads="1"/>
          </p:cNvSpPr>
          <p:nvPr/>
        </p:nvSpPr>
        <p:spPr bwMode="auto">
          <a:xfrm>
            <a:off x="133910" y="145770"/>
            <a:ext cx="8848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430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64" y="1435608"/>
            <a:ext cx="4471125" cy="29979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30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760" y="2597468"/>
            <a:ext cx="2756834" cy="3672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30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7"/>
          <a:stretch/>
        </p:blipFill>
        <p:spPr bwMode="auto">
          <a:xfrm>
            <a:off x="3337037" y="4075570"/>
            <a:ext cx="2185940" cy="24031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70C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30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8" y="2893337"/>
            <a:ext cx="2554287" cy="34083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-13728" y="172448"/>
            <a:ext cx="9144000" cy="1020762"/>
          </a:xfrm>
        </p:spPr>
        <p:txBody>
          <a:bodyPr>
            <a:noAutofit/>
          </a:bodyPr>
          <a:lstStyle/>
          <a:p>
            <a:r>
              <a:rPr lang="ru-RU" sz="27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Волонтерская акция</a:t>
            </a:r>
            <a:br>
              <a:rPr lang="ru-RU" sz="27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7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«Помоги больным и бездомным животным </a:t>
            </a:r>
            <a:r>
              <a:rPr lang="ru-RU" sz="270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Зооспаса</a:t>
            </a:r>
            <a:r>
              <a:rPr lang="ru-RU" sz="27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» </a:t>
            </a:r>
            <a:r>
              <a:rPr lang="ru-RU" sz="270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г.Комсомольска</a:t>
            </a:r>
            <a:r>
              <a:rPr lang="ru-RU" sz="27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-на-Амуре</a:t>
            </a:r>
          </a:p>
        </p:txBody>
      </p:sp>
    </p:spTree>
    <p:extLst>
      <p:ext uri="{BB962C8B-B14F-4D97-AF65-F5344CB8AC3E}">
        <p14:creationId xmlns:p14="http://schemas.microsoft.com/office/powerpoint/2010/main" val="23593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52" name="Rectangle 5"/>
          <p:cNvSpPr>
            <a:spLocks noChangeArrowheads="1"/>
          </p:cNvSpPr>
          <p:nvPr/>
        </p:nvSpPr>
        <p:spPr bwMode="auto">
          <a:xfrm>
            <a:off x="2184400" y="15843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7375" y="3861049"/>
            <a:ext cx="595456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6" y="194469"/>
            <a:ext cx="2432050" cy="3236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C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17" y="194469"/>
            <a:ext cx="2432050" cy="3236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40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57" y="200819"/>
            <a:ext cx="2430084" cy="323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0070C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40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69" y="3582906"/>
            <a:ext cx="3286394" cy="286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C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440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6" y="3583068"/>
            <a:ext cx="4316413" cy="28654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66006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455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">
  <a:themeElements>
    <a:clrScheme name="РЖД">
      <a:dk1>
        <a:srgbClr val="000000"/>
      </a:dk1>
      <a:lt1>
        <a:sysClr val="window" lastClr="FFFFFF"/>
      </a:lt1>
      <a:dk2>
        <a:srgbClr val="7F7F7F"/>
      </a:dk2>
      <a:lt2>
        <a:srgbClr val="D8D8D8"/>
      </a:lt2>
      <a:accent1>
        <a:srgbClr val="CD202C"/>
      </a:accent1>
      <a:accent2>
        <a:srgbClr val="FFFFFF"/>
      </a:accent2>
      <a:accent3>
        <a:srgbClr val="000000"/>
      </a:accent3>
      <a:accent4>
        <a:srgbClr val="CECCA0"/>
      </a:accent4>
      <a:accent5>
        <a:srgbClr val="0066A1"/>
      </a:accent5>
      <a:accent6>
        <a:srgbClr val="A3A86B"/>
      </a:accent6>
      <a:hlink>
        <a:srgbClr val="002060"/>
      </a:hlink>
      <a:folHlink>
        <a:srgbClr val="548DD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14677</TotalTime>
  <Words>172</Words>
  <Application>Microsoft Office PowerPoint</Application>
  <PresentationFormat>Экран (4:3)</PresentationFormat>
  <Paragraphs>33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Презентация</vt:lpstr>
      <vt:lpstr>Презентация PowerPoint</vt:lpstr>
      <vt:lpstr>Презентация PowerPoint</vt:lpstr>
      <vt:lpstr>Просмотр видеороликов: «Кто такие волонтеры?»</vt:lpstr>
      <vt:lpstr>Кто такие волонтеры?</vt:lpstr>
      <vt:lpstr>Изготовление листовок «Помоги бездомным животным»</vt:lpstr>
      <vt:lpstr>Изготовление листовок «Помоги бездомным животным»</vt:lpstr>
      <vt:lpstr>Развешивание изготовленных листовок в своих микрорайонах г.Комсомольска-на-Амуре</vt:lpstr>
      <vt:lpstr>Волонтерская акция «Помоги больным и бездомным животным Зооспаса» г.Комсомольска-на-Амуре</vt:lpstr>
      <vt:lpstr>Презентация PowerPoint</vt:lpstr>
      <vt:lpstr>Презентация PowerPoint</vt:lpstr>
      <vt:lpstr>Презентация PowerPoint</vt:lpstr>
      <vt:lpstr>Результаты социальной акции  «Поможем бездомным и больным животным Зооспаса»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User</cp:lastModifiedBy>
  <cp:revision>358</cp:revision>
  <dcterms:created xsi:type="dcterms:W3CDTF">2010-04-12T15:19:34Z</dcterms:created>
  <dcterms:modified xsi:type="dcterms:W3CDTF">2022-02-24T00:52:25Z</dcterms:modified>
</cp:coreProperties>
</file>