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70" r:id="rId6"/>
    <p:sldId id="269" r:id="rId7"/>
    <p:sldId id="271" r:id="rId8"/>
    <p:sldId id="272" r:id="rId9"/>
    <p:sldId id="263" r:id="rId10"/>
    <p:sldId id="267" r:id="rId11"/>
    <p:sldId id="273" r:id="rId12"/>
    <p:sldId id="266" r:id="rId13"/>
    <p:sldId id="27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Алексей\Desktop\img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10801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ИННОВАЦИОННО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 ПОЗНАВАТЕЛЬНО – ИССЛЕДОВАТЕЛЬСКИЙ ПРОЕКТ: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«Природа родного края»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508104" y="4149080"/>
            <a:ext cx="2952328" cy="1872208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Составители:</a:t>
            </a:r>
            <a:endParaRPr lang="ru-RU" dirty="0" smtClean="0">
              <a:solidFill>
                <a:srgbClr val="002060"/>
              </a:solidFill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учитель-логопед:  Егорова Г.А.   </a:t>
            </a:r>
            <a:endParaRPr lang="ru-RU" dirty="0" smtClean="0">
              <a:solidFill>
                <a:srgbClr val="002060"/>
              </a:solidFill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воспитатели : </a:t>
            </a:r>
            <a:endParaRPr lang="ru-RU" dirty="0" smtClean="0">
              <a:solidFill>
                <a:srgbClr val="002060"/>
              </a:solidFill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Ковалевская Т.А., </a:t>
            </a:r>
            <a:r>
              <a:rPr lang="ru-RU" b="1" dirty="0" err="1" smtClean="0">
                <a:solidFill>
                  <a:srgbClr val="002060"/>
                </a:solidFill>
              </a:rPr>
              <a:t>Муштаева</a:t>
            </a:r>
            <a:r>
              <a:rPr lang="ru-RU" b="1" dirty="0" smtClean="0">
                <a:solidFill>
                  <a:srgbClr val="002060"/>
                </a:solidFill>
              </a:rPr>
              <a:t> О.Д</a:t>
            </a:r>
            <a:r>
              <a:rPr lang="ru-RU" b="1" dirty="0" smtClean="0"/>
              <a:t>.</a:t>
            </a:r>
          </a:p>
          <a:p>
            <a:pPr algn="r"/>
            <a:r>
              <a:rPr lang="ru-RU" b="1" dirty="0" smtClean="0">
                <a:solidFill>
                  <a:srgbClr val="C00000"/>
                </a:solidFill>
              </a:rPr>
              <a:t>МБДОУ ЦРР – </a:t>
            </a:r>
            <a:r>
              <a:rPr lang="ru-RU" b="1" dirty="0" err="1" smtClean="0">
                <a:solidFill>
                  <a:srgbClr val="C00000"/>
                </a:solidFill>
              </a:rPr>
              <a:t>д</a:t>
            </a:r>
            <a:r>
              <a:rPr lang="ru-RU" b="1" dirty="0" smtClean="0">
                <a:solidFill>
                  <a:srgbClr val="C00000"/>
                </a:solidFill>
              </a:rPr>
              <a:t>/с №5 «Ромашка» 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7170" name="Picture 2" descr="K:\проект\фото экология\[000044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20888"/>
            <a:ext cx="4883357" cy="3662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3" descr="K:\ФОТО К ПРОЕКТУ\фото поделки осень из природного материала\100_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3482112"/>
          </a:xfrm>
          <a:prstGeom prst="rect">
            <a:avLst/>
          </a:prstGeom>
          <a:noFill/>
        </p:spPr>
      </p:pic>
      <p:pic>
        <p:nvPicPr>
          <p:cNvPr id="5" name="Picture 2" descr="K:\ФОТО К ПРОЕКТУ\огород на окне\IMG_0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535693" cy="3401616"/>
          </a:xfrm>
          <a:prstGeom prst="rect">
            <a:avLst/>
          </a:prstGeom>
          <a:noFill/>
        </p:spPr>
      </p:pic>
      <p:pic>
        <p:nvPicPr>
          <p:cNvPr id="5122" name="Picture 2" descr="K:\проект\фото экология\[000028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501008"/>
            <a:ext cx="4475989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K:\проект\для презентации\фото лето подготовительная\IMG_20140618_092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152725"/>
            <a:ext cx="4940366" cy="3705275"/>
          </a:xfrm>
          <a:prstGeom prst="rect">
            <a:avLst/>
          </a:prstGeom>
          <a:noFill/>
        </p:spPr>
      </p:pic>
      <p:pic>
        <p:nvPicPr>
          <p:cNvPr id="5" name="Picture 3" descr="K:\ФОТО К ПРОЕКТУ\экология фото\Слайд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991" y="3356992"/>
            <a:ext cx="4668010" cy="3501008"/>
          </a:xfrm>
          <a:prstGeom prst="rect">
            <a:avLst/>
          </a:prstGeom>
          <a:noFill/>
        </p:spPr>
      </p:pic>
      <p:pic>
        <p:nvPicPr>
          <p:cNvPr id="6146" name="Picture 2" descr="K:\проект\фото экология\[000033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0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K:\проект\для презентации\IMG_20140604_101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140968"/>
            <a:ext cx="4788024" cy="3591018"/>
          </a:xfrm>
          <a:prstGeom prst="rect">
            <a:avLst/>
          </a:prstGeom>
          <a:noFill/>
        </p:spPr>
      </p:pic>
      <p:pic>
        <p:nvPicPr>
          <p:cNvPr id="6" name="Picture 2" descr="K:\проект\для презентации\Фото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3563888" cy="4751851"/>
          </a:xfrm>
          <a:prstGeom prst="rect">
            <a:avLst/>
          </a:prstGeom>
          <a:noFill/>
        </p:spPr>
      </p:pic>
      <p:pic>
        <p:nvPicPr>
          <p:cNvPr id="8" name="Picture 3" descr="K:\ФОТО К ПРОЕКТУ\Осень на участке ТРУД собирают листья\DSC_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88640"/>
            <a:ext cx="4965261" cy="2791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Алексей\Desktop\img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1196751"/>
            <a:ext cx="7772400" cy="3096345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Спасибо за внимание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872808" cy="187220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лексей\Desktop\img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2200" b="1" u="sng" dirty="0" smtClean="0"/>
              <a:t/>
            </a:r>
            <a:br>
              <a:rPr lang="ru-RU" sz="2200" b="1" u="sng" dirty="0" smtClean="0"/>
            </a:br>
            <a:r>
              <a:rPr lang="ru-RU" sz="2200" b="1" u="sng" dirty="0" smtClean="0"/>
              <a:t/>
            </a:r>
            <a:br>
              <a:rPr lang="ru-RU" sz="2200" b="1" u="sng" dirty="0" smtClean="0"/>
            </a:br>
            <a:r>
              <a:rPr lang="ru-RU" sz="2200" b="1" u="sng" dirty="0" smtClean="0"/>
              <a:t/>
            </a:r>
            <a:br>
              <a:rPr lang="ru-RU" sz="2200" b="1" u="sng" dirty="0" smtClean="0"/>
            </a:br>
            <a:r>
              <a:rPr lang="ru-RU" sz="2200" b="1" u="sng" dirty="0" smtClean="0"/>
              <a:t>Цель проекта: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воспитание достойного гражданина и патриота, знающего и любящего свою малую Родину, природу родного края, где он родился и живёт;</a:t>
            </a:r>
            <a:br>
              <a:rPr lang="ru-RU" sz="2200" dirty="0" smtClean="0"/>
            </a:br>
            <a:r>
              <a:rPr lang="ru-RU" sz="2200" dirty="0" smtClean="0"/>
              <a:t>формирование исследовательских способностей в процессе изучения.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Picture 3" descr="S630005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8054"/>
          <a:stretch>
            <a:fillRect/>
          </a:stretch>
        </p:blipFill>
        <p:spPr bwMode="auto">
          <a:xfrm>
            <a:off x="1979712" y="2204864"/>
            <a:ext cx="5185925" cy="422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C:\Users\Алексей\Desktop\Новая папка\IMG_20170912_09435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429000"/>
            <a:ext cx="428396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лексей\Desktop\Новая папка\IMG_20170912_0935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457200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лексей\Desktop\Новая папка (2)\IMG_20170918_124642.jpg"/>
          <p:cNvPicPr/>
          <p:nvPr/>
        </p:nvPicPr>
        <p:blipFill>
          <a:blip r:embed="rId4" cstate="print"/>
          <a:srcRect l="7240" t="3406"/>
          <a:stretch>
            <a:fillRect/>
          </a:stretch>
        </p:blipFill>
        <p:spPr bwMode="auto">
          <a:xfrm>
            <a:off x="4788024" y="188640"/>
            <a:ext cx="43559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ей\Desktop\img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1484784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/>
              <a:t>Задачи:</a:t>
            </a:r>
            <a:endParaRPr lang="ru-RU" sz="1200" dirty="0" smtClean="0"/>
          </a:p>
          <a:p>
            <a:pPr lvl="0"/>
            <a:r>
              <a:rPr lang="ru-RU" sz="1200" b="1" i="1" dirty="0" smtClean="0"/>
              <a:t>Коррекционно-образовательные:</a:t>
            </a:r>
            <a:endParaRPr lang="ru-RU" sz="1200" dirty="0" smtClean="0"/>
          </a:p>
          <a:p>
            <a:pPr lvl="0"/>
            <a:r>
              <a:rPr lang="ru-RU" sz="1200" dirty="0" smtClean="0"/>
              <a:t>Вызвать познавательный интерес  ко всему живому, получать новые представления о лесе и его обитателях из книг, познавательных занятий, просмотра природоведческих передач, посредством наблюдений за птицами и растениями, опытно-экспериментальной деятельности.</a:t>
            </a:r>
          </a:p>
          <a:p>
            <a:pPr lvl="0"/>
            <a:r>
              <a:rPr lang="ru-RU" sz="1200" dirty="0" smtClean="0"/>
              <a:t>Расширить представления детей о родной природе, желание больше узнать об особенностях своего края, о природном разнообразии страны: о деревьях как о живых объектах природы; о жизни животных в лесу в разные времена года, повадках, приспособляемости к изменениям в окружающей среде.</a:t>
            </a:r>
          </a:p>
          <a:p>
            <a:pPr lvl="0"/>
            <a:r>
              <a:rPr lang="ru-RU" sz="1200" dirty="0" smtClean="0"/>
              <a:t>Дать представление о влиянии человека на жизнь леса.</a:t>
            </a:r>
          </a:p>
          <a:p>
            <a:pPr lvl="0"/>
            <a:r>
              <a:rPr lang="ru-RU" sz="1200" dirty="0" smtClean="0"/>
              <a:t>Научить детей составлять рассказы о природе, жизни животных, природных явлениях с опорой на картинки. </a:t>
            </a:r>
          </a:p>
          <a:p>
            <a:pPr lvl="0"/>
            <a:r>
              <a:rPr lang="ru-RU" sz="1200" b="1" i="1" dirty="0" smtClean="0"/>
              <a:t>Коррекционно-развивающие:</a:t>
            </a:r>
            <a:endParaRPr lang="ru-RU" sz="1200" dirty="0" smtClean="0"/>
          </a:p>
          <a:p>
            <a:pPr lvl="0"/>
            <a:r>
              <a:rPr lang="ru-RU" sz="1200" dirty="0" smtClean="0"/>
              <a:t>Развивать интерес к окружающему миру, любознательность, фантазию, воображение.</a:t>
            </a:r>
          </a:p>
          <a:p>
            <a:pPr lvl="0"/>
            <a:r>
              <a:rPr lang="ru-RU" sz="1200" dirty="0" smtClean="0"/>
              <a:t>Развивать умение устанавливать причинно – следственные связи.</a:t>
            </a:r>
          </a:p>
          <a:p>
            <a:pPr lvl="0"/>
            <a:r>
              <a:rPr lang="ru-RU" sz="1200" dirty="0" smtClean="0"/>
              <a:t>Расширять природоведческий словарь.</a:t>
            </a:r>
          </a:p>
          <a:p>
            <a:pPr lvl="0"/>
            <a:r>
              <a:rPr lang="ru-RU" sz="1200" dirty="0" smtClean="0"/>
              <a:t>Систематизировать знания детей о поведении животных в разные периоды, о правилах поведения на природе, об экологической составляющей жизни планеты на примере значимости сохранения лесов;</a:t>
            </a:r>
          </a:p>
          <a:p>
            <a:pPr lvl="0"/>
            <a:r>
              <a:rPr lang="ru-RU" sz="1200" dirty="0" smtClean="0"/>
              <a:t>Активизировать имеющийся у детей пассивный словарь по теме проекта;</a:t>
            </a:r>
          </a:p>
          <a:p>
            <a:pPr lvl="0"/>
            <a:r>
              <a:rPr lang="ru-RU" sz="1200" dirty="0" smtClean="0"/>
              <a:t>Закреплять умение правильно пользоваться грамматическим строем речи. </a:t>
            </a:r>
          </a:p>
          <a:p>
            <a:pPr lvl="0"/>
            <a:r>
              <a:rPr lang="ru-RU" sz="1200" b="1" i="1" dirty="0" smtClean="0"/>
              <a:t>Коррекционно-воспитательные:</a:t>
            </a:r>
            <a:endParaRPr lang="ru-RU" sz="1200" dirty="0" smtClean="0"/>
          </a:p>
          <a:p>
            <a:pPr lvl="0"/>
            <a:r>
              <a:rPr lang="ru-RU" sz="1200" dirty="0" smtClean="0"/>
              <a:t>Воспитывать гуманное отношение ко всему живому; умение видеть красоту природы родного края, пробуждать желание охранять её от разрушений, а при необходимости восстанавливать.</a:t>
            </a:r>
          </a:p>
          <a:p>
            <a:pPr lvl="0"/>
            <a:r>
              <a:rPr lang="ru-RU" sz="1200" dirty="0" smtClean="0"/>
              <a:t>Воспитывать у детей литературно-художест­венный вкус, формировать эстетические чувства умение видеть и понимать красоту родной природы, чув­ствовать близость и зависимость человека и природы, животных, умение сопереживать.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K:\проект\фото экология\[000045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550634" cy="3412976"/>
          </a:xfrm>
          <a:prstGeom prst="rect">
            <a:avLst/>
          </a:prstGeom>
          <a:noFill/>
        </p:spPr>
      </p:pic>
      <p:pic>
        <p:nvPicPr>
          <p:cNvPr id="1027" name="Picture 3" descr="K:\проект\фото экология\[000042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83006"/>
            <a:ext cx="4499992" cy="3374994"/>
          </a:xfrm>
          <a:prstGeom prst="rect">
            <a:avLst/>
          </a:prstGeom>
          <a:noFill/>
        </p:spPr>
      </p:pic>
      <p:pic>
        <p:nvPicPr>
          <p:cNvPr id="7" name="Picture 2" descr="F:\фото садик\DSCN0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499992" cy="3472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K:\ФОТО К ПРОЕКТУ\Разное\IMG_0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2137" y="157247"/>
            <a:ext cx="4554359" cy="3415769"/>
          </a:xfrm>
          <a:prstGeom prst="rect">
            <a:avLst/>
          </a:prstGeom>
          <a:noFill/>
        </p:spPr>
      </p:pic>
      <p:pic>
        <p:nvPicPr>
          <p:cNvPr id="5" name="Picture 2" descr="K:\ФОТО К ПРОЕКТУ\Наблюдение\DSC_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662" y="4077072"/>
            <a:ext cx="4746338" cy="2668605"/>
          </a:xfrm>
          <a:prstGeom prst="rect">
            <a:avLst/>
          </a:prstGeom>
          <a:noFill/>
        </p:spPr>
      </p:pic>
      <p:pic>
        <p:nvPicPr>
          <p:cNvPr id="6" name="Picture 5" descr="K:\проект\для презентации\весна\Фото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12709"/>
            <a:ext cx="3816424" cy="5088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 descr="K:\ФОТО К ПРОЕКТУ\Разное\IMG_0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101"/>
          <a:stretch>
            <a:fillRect/>
          </a:stretch>
        </p:blipFill>
        <p:spPr bwMode="auto">
          <a:xfrm>
            <a:off x="0" y="2204864"/>
            <a:ext cx="4097428" cy="4525963"/>
          </a:xfrm>
          <a:prstGeom prst="rect">
            <a:avLst/>
          </a:prstGeom>
          <a:noFill/>
        </p:spPr>
      </p:pic>
      <p:pic>
        <p:nvPicPr>
          <p:cNvPr id="3074" name="Picture 2" descr="K:\проект\фото экология\[000025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821" y="0"/>
            <a:ext cx="4799179" cy="3599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K:\ФОТО К ПРОЕКТУ\Разное\Юля\DSC009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2375" y="2560320"/>
            <a:ext cx="5731625" cy="4297680"/>
          </a:xfrm>
          <a:prstGeom prst="rect">
            <a:avLst/>
          </a:prstGeom>
          <a:noFill/>
        </p:spPr>
      </p:pic>
      <p:pic>
        <p:nvPicPr>
          <p:cNvPr id="5" name="Picture 3" descr="K:\проект\для презентации\Изображение 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4499992" cy="3374994"/>
          </a:xfrm>
          <a:prstGeom prst="rect">
            <a:avLst/>
          </a:prstGeom>
          <a:noFill/>
        </p:spPr>
      </p:pic>
      <p:pic>
        <p:nvPicPr>
          <p:cNvPr id="6" name="Picture 2" descr="K:\ФОТО К ПРОЕКТУ\Разное\IMG_0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499992" cy="3374841"/>
          </a:xfrm>
          <a:prstGeom prst="rect">
            <a:avLst/>
          </a:prstGeom>
          <a:noFill/>
        </p:spPr>
      </p:pic>
      <p:pic>
        <p:nvPicPr>
          <p:cNvPr id="2050" name="Picture 2" descr="K:\проект\фото экология\[000019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K:\ФОТО К ПРОЕКТУ\экологическая тропа\DSC01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9979" y="0"/>
            <a:ext cx="4764021" cy="3573016"/>
          </a:xfrm>
          <a:prstGeom prst="rect">
            <a:avLst/>
          </a:prstGeom>
          <a:noFill/>
        </p:spPr>
      </p:pic>
      <p:pic>
        <p:nvPicPr>
          <p:cNvPr id="4098" name="Picture 2" descr="K:\проект\фото экология\[000039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5" name="Picture 4" descr="K:\проект\для презентации\DSCF1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3501008"/>
            <a:ext cx="5367696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140</Words>
  <Application>Microsoft Office PowerPoint</Application>
  <PresentationFormat>Экран (4:3)</PresentationFormat>
  <Paragraphs>25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ИННОВАЦИОННО   ПОЗНАВАТЕЛЬНО – ИССЛЕДОВАТЕЛЬСКИЙ ПРОЕКТ: «Природа родного края»</vt:lpstr>
      <vt:lpstr>   Цель проекта:  воспитание достойного гражданина и патриота, знающего и любящего свою малую Родину, природу родного края, где он родился и живёт; формирование исследовательских способностей в процессе изучения.  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ИННОВАЦИОННО   ПОЗНАВАТЕЛЬНО – ИССЛЕДОВАТЕЛЬСКИЙ ПРОЕКТ: «Природа родного края»</dc:title>
  <dc:creator>Алексей</dc:creator>
  <cp:lastModifiedBy>Алексей</cp:lastModifiedBy>
  <cp:revision>25</cp:revision>
  <dcterms:created xsi:type="dcterms:W3CDTF">2017-12-09T17:11:27Z</dcterms:created>
  <dcterms:modified xsi:type="dcterms:W3CDTF">2017-12-14T20:51:38Z</dcterms:modified>
</cp:coreProperties>
</file>