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8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935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064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881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705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113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885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256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0134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09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3/17/2022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73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blipFill>
            <a:blip r:embed="rId2"/>
            <a:stretch>
              <a:fillRect/>
            </a:stretch>
          </a:blip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3/17/2022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90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3/17/2022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35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7512" y="224367"/>
            <a:ext cx="10782300" cy="117263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</a:rPr>
              <a:t>МУНИЦИПАЛЬНОЕ БЮДЖЕТНОЕ ОБЩЕОБРАЗОВАТЕЛЬНОЕ УЧРЕЖДЕНИЕ ГОРСКАЯ СРЕДНЯЯ ОБЩЕОБРАЗОВАТЕЛЬНАЯ ШКОЛА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(дошкольное отделение)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98062" y="6214550"/>
            <a:ext cx="3504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3366FF"/>
                </a:solidFill>
              </a:rPr>
              <a:t>ОСНОВАНО 1 ЯНВАРЯ 1984 ГОДА</a:t>
            </a:r>
            <a:endParaRPr lang="ru-RU" b="1" dirty="0">
              <a:solidFill>
                <a:srgbClr val="3366FF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662" y="2087846"/>
            <a:ext cx="4937804" cy="37033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74" y="1501774"/>
            <a:ext cx="463550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29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301281" y="1948463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ДИРЕКТОР</a:t>
            </a:r>
          </a:p>
          <a:p>
            <a:pPr algn="ctr"/>
            <a:r>
              <a:rPr lang="ru-RU" b="1" dirty="0" smtClean="0"/>
              <a:t>МБОУ Горская СОШ</a:t>
            </a:r>
            <a:endParaRPr lang="ru-RU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566389" y="530592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Валяева</a:t>
            </a:r>
            <a:r>
              <a:rPr lang="ru-RU" b="1" dirty="0" smtClean="0"/>
              <a:t> Татьяна Васильевна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73597" y="149379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Заместитель директора </a:t>
            </a:r>
          </a:p>
          <a:p>
            <a:pPr algn="ctr"/>
            <a:r>
              <a:rPr lang="ru-RU" b="1" dirty="0" smtClean="0"/>
              <a:t>по безопасности</a:t>
            </a:r>
          </a:p>
          <a:p>
            <a:pPr algn="ctr"/>
            <a:r>
              <a:rPr lang="ru-RU" b="1" dirty="0" smtClean="0"/>
              <a:t>МБОУ Горская СОШ</a:t>
            </a:r>
            <a:endParaRPr lang="ru-RU" b="1" dirty="0"/>
          </a:p>
        </p:txBody>
      </p:sp>
      <p:sp>
        <p:nvSpPr>
          <p:cNvPr id="7" name="TextBox 6"/>
          <p:cNvSpPr txBox="1"/>
          <p:nvPr/>
        </p:nvSpPr>
        <p:spPr>
          <a:xfrm>
            <a:off x="8921653" y="305993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/>
              <a:t>Валяев</a:t>
            </a:r>
            <a:r>
              <a:rPr lang="ru-RU" b="1" dirty="0" smtClean="0"/>
              <a:t> Владислав Сергеевич</a:t>
            </a:r>
          </a:p>
        </p:txBody>
      </p:sp>
      <p:pic>
        <p:nvPicPr>
          <p:cNvPr id="1026" name="Picture 2" descr="https://ozgorsch.edumsko.ru/uploads/1200/1143/section/69868/.thumbs/.thumbs/120x0/54x38_646x646__size__20200122_130128.jpg?1642340721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0" y="1131005"/>
            <a:ext cx="1767151" cy="176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ozgorsch.edumsko.ru/uploads/1200/1143/section/69868/Pedagogi_novaya/.thumbs/.thumbs/120x0/86x39_502x502__size__DSC_7572.JPG?16423407128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416" y="2775439"/>
            <a:ext cx="2348606" cy="2348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5900" y="103291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Заместитель директора </a:t>
            </a:r>
          </a:p>
          <a:p>
            <a:pPr algn="ctr"/>
            <a:r>
              <a:rPr lang="ru-RU" b="1" dirty="0" smtClean="0"/>
              <a:t>по учебной работе</a:t>
            </a:r>
          </a:p>
          <a:p>
            <a:pPr algn="ctr"/>
            <a:r>
              <a:rPr lang="ru-RU" b="1" dirty="0" smtClean="0"/>
              <a:t>МБОУ Горская СОШ</a:t>
            </a:r>
            <a:endParaRPr lang="ru-RU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6100" y="3543397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Заместитель директора </a:t>
            </a:r>
          </a:p>
          <a:p>
            <a:pPr algn="ctr"/>
            <a:r>
              <a:rPr lang="ru-RU" b="1" dirty="0" smtClean="0"/>
              <a:t>по воспитательной работе</a:t>
            </a:r>
          </a:p>
          <a:p>
            <a:pPr algn="ctr"/>
            <a:r>
              <a:rPr lang="ru-RU" b="1" dirty="0" smtClean="0"/>
              <a:t>МБОУ Горская СОШ</a:t>
            </a:r>
            <a:endParaRPr lang="ru-RU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91539" y="3587333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Заместитель директора </a:t>
            </a:r>
          </a:p>
          <a:p>
            <a:pPr algn="ctr"/>
            <a:r>
              <a:rPr lang="ru-RU" b="1" dirty="0" smtClean="0"/>
              <a:t>по учебной работе</a:t>
            </a:r>
          </a:p>
          <a:p>
            <a:pPr algn="ctr"/>
            <a:r>
              <a:rPr lang="ru-RU" b="1" dirty="0" smtClean="0"/>
              <a:t>МБОУ Горская СОШ</a:t>
            </a:r>
            <a:endParaRPr lang="ru-RU" b="1" dirty="0"/>
          </a:p>
        </p:txBody>
      </p:sp>
      <p:pic>
        <p:nvPicPr>
          <p:cNvPr id="1030" name="Picture 6" descr="https://ozgorsch.edumsko.ru/uploads/1200/1143/section/69868/Pedagogi_novaya/.thumbs/.thumbs/120x0/78x117_423x423__size__5IgFHdM4hJ0.jpg?16423407420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359" y="4568961"/>
            <a:ext cx="1687641" cy="1687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ozgorsch.edumsko.ru/uploads/1200/1143/section/69868/Pedagogi_novaya/.thumbs/.thumbs/120x0/48x17_597x597__size__DSC_7675.JPG?16423407303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99" y="4553553"/>
            <a:ext cx="1752600" cy="175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ozgorsch.edumsko.ru/uploads/1200/1143/section/69868/Pedagogi_novaya/.thumbs/.thumbs/120x0/55x33_580x580__size__DSC_7570.JPG?16423407511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754" y="1121488"/>
            <a:ext cx="1653950" cy="165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9050" y="2898158"/>
            <a:ext cx="3441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Фролова Валентина Викторовна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0618" y="6369004"/>
            <a:ext cx="373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Зубарева Татьяна Анатольевна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22168" y="6346802"/>
            <a:ext cx="3731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Кривцов Владимир Александрович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06436" y="372064"/>
            <a:ext cx="43679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АДМИНИСТРАЦИЯ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МБОУ Горская СОШ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241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43878" y="114300"/>
            <a:ext cx="30444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ПЕДАГОГИЧЕСКИЙ СОСТАВ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МБОУ Горская  СОШ 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</a:rPr>
              <a:t>(дошкольное отделение)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74451" y="4921490"/>
            <a:ext cx="233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Старший воспитатель</a:t>
            </a:r>
          </a:p>
          <a:p>
            <a:pPr algn="ctr"/>
            <a:r>
              <a:rPr lang="ru-RU" dirty="0" err="1" smtClean="0"/>
              <a:t>Стешкова</a:t>
            </a:r>
            <a:r>
              <a:rPr lang="ru-RU" dirty="0" smtClean="0"/>
              <a:t> В.В. (1КК)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88933" y="2173453"/>
            <a:ext cx="21714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Музыкальный руководитель</a:t>
            </a:r>
            <a:endParaRPr lang="ru-RU" dirty="0"/>
          </a:p>
          <a:p>
            <a:pPr algn="ctr"/>
            <a:r>
              <a:rPr lang="ru-RU" dirty="0" smtClean="0"/>
              <a:t>Куликова О.П. (ВКК)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7616" y="2801968"/>
            <a:ext cx="212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</a:t>
            </a:r>
            <a:r>
              <a:rPr lang="ru-RU" dirty="0" smtClean="0"/>
              <a:t>оспитатель</a:t>
            </a:r>
          </a:p>
          <a:p>
            <a:pPr algn="ctr"/>
            <a:r>
              <a:rPr lang="ru-RU" dirty="0" smtClean="0"/>
              <a:t>Алимова Л.В. (ВКК)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9185" y="5994123"/>
            <a:ext cx="2197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</a:t>
            </a:r>
            <a:r>
              <a:rPr lang="ru-RU" dirty="0" smtClean="0"/>
              <a:t>оспитатель</a:t>
            </a:r>
          </a:p>
          <a:p>
            <a:pPr algn="ctr"/>
            <a:r>
              <a:rPr lang="ru-RU" dirty="0" err="1" smtClean="0"/>
              <a:t>Горынина</a:t>
            </a:r>
            <a:r>
              <a:rPr lang="ru-RU" dirty="0" smtClean="0"/>
              <a:t> И.П. (ВКК)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9910762" y="6096714"/>
            <a:ext cx="2254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</a:t>
            </a:r>
            <a:r>
              <a:rPr lang="ru-RU" dirty="0" smtClean="0"/>
              <a:t>оспитатель</a:t>
            </a:r>
          </a:p>
          <a:p>
            <a:pPr algn="ctr"/>
            <a:r>
              <a:rPr lang="ru-RU" dirty="0" smtClean="0"/>
              <a:t>Гандарина Г.С. (ВКК)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324300" y="5543135"/>
            <a:ext cx="2146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</a:t>
            </a:r>
            <a:r>
              <a:rPr lang="ru-RU" dirty="0" smtClean="0"/>
              <a:t>оспитатель</a:t>
            </a:r>
          </a:p>
          <a:p>
            <a:pPr algn="ctr"/>
            <a:r>
              <a:rPr lang="ru-RU" dirty="0" smtClean="0"/>
              <a:t>Пирогова А.Н. (ВКК)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0149165" y="3030431"/>
            <a:ext cx="201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</a:t>
            </a:r>
            <a:r>
              <a:rPr lang="ru-RU" dirty="0" smtClean="0"/>
              <a:t>оспитатель</a:t>
            </a:r>
          </a:p>
          <a:p>
            <a:pPr algn="ctr"/>
            <a:r>
              <a:rPr lang="ru-RU" dirty="0" err="1" smtClean="0"/>
              <a:t>Семенюк</a:t>
            </a:r>
            <a:r>
              <a:rPr lang="ru-RU" dirty="0" smtClean="0"/>
              <a:t> И.С. (БК)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105745" y="2010327"/>
            <a:ext cx="218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Учитель-логопед</a:t>
            </a:r>
          </a:p>
          <a:p>
            <a:pPr algn="ctr"/>
            <a:r>
              <a:rPr lang="ru-RU" dirty="0" smtClean="0"/>
              <a:t>Кузнецова Т.В. (ВКК)</a:t>
            </a:r>
            <a:endParaRPr lang="ru-RU" dirty="0"/>
          </a:p>
        </p:txBody>
      </p:sp>
      <p:pic>
        <p:nvPicPr>
          <p:cNvPr id="2050" name="Picture 2" descr="https://ozgorsch.edumsko.ru/uploads/1200/1154/section/63701/Vfhg1_QDdLdc_256x256_xp9TPJ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5" y="701668"/>
            <a:ext cx="1954990" cy="1954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eacher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652" y="4243875"/>
            <a:ext cx="1887640" cy="18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eacher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5" y="3944370"/>
            <a:ext cx="1948430" cy="194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eacher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687" y="232897"/>
            <a:ext cx="1673225" cy="167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teacher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285" y="178274"/>
            <a:ext cx="1914276" cy="1914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teacher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739" y="3462940"/>
            <a:ext cx="1995557" cy="199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teacher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167" y="1165715"/>
            <a:ext cx="1762125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teacher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882" y="3030431"/>
            <a:ext cx="1866900" cy="186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teacher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816" y="1312045"/>
            <a:ext cx="3299943" cy="329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894857" y="5075922"/>
            <a:ext cx="201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В</a:t>
            </a:r>
            <a:r>
              <a:rPr lang="ru-RU" dirty="0" smtClean="0"/>
              <a:t>оспитатель</a:t>
            </a:r>
          </a:p>
          <a:p>
            <a:pPr algn="ctr"/>
            <a:r>
              <a:rPr lang="ru-RU" dirty="0" err="1" smtClean="0"/>
              <a:t>Соцкова</a:t>
            </a:r>
            <a:r>
              <a:rPr lang="ru-RU" dirty="0" smtClean="0"/>
              <a:t> Е.Б. (ВКК)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3188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0700" y="139700"/>
            <a:ext cx="91598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</a:rPr>
              <a:t>В дошкольном отделении МБОУ Горской СОШ функционирует 4 возрастные группы</a:t>
            </a:r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631970" y="1548442"/>
            <a:ext cx="264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C00CC"/>
                </a:solidFill>
              </a:rPr>
              <a:t>Группа раннего возраста «Дюймовочка»</a:t>
            </a:r>
          </a:p>
          <a:p>
            <a:pPr algn="ctr"/>
            <a:r>
              <a:rPr lang="ru-RU" b="1" dirty="0" smtClean="0">
                <a:solidFill>
                  <a:srgbClr val="CC00CC"/>
                </a:solidFill>
              </a:rPr>
              <a:t>(от 1,6 до 3 лет)</a:t>
            </a:r>
            <a:endParaRPr lang="ru-RU" b="1" dirty="0">
              <a:solidFill>
                <a:srgbClr val="CC00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05980" y="1374239"/>
            <a:ext cx="2489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C00CC"/>
                </a:solidFill>
              </a:rPr>
              <a:t>Средняя группа </a:t>
            </a:r>
          </a:p>
          <a:p>
            <a:pPr algn="ctr"/>
            <a:r>
              <a:rPr lang="ru-RU" b="1" dirty="0" smtClean="0">
                <a:solidFill>
                  <a:srgbClr val="CC00CC"/>
                </a:solidFill>
              </a:rPr>
              <a:t>«Цветик-семицветик»</a:t>
            </a:r>
          </a:p>
          <a:p>
            <a:pPr algn="ctr"/>
            <a:r>
              <a:rPr lang="ru-RU" b="1" dirty="0" smtClean="0">
                <a:solidFill>
                  <a:srgbClr val="CC00CC"/>
                </a:solidFill>
              </a:rPr>
              <a:t>(от 4 до 5 лет)</a:t>
            </a:r>
            <a:endParaRPr lang="ru-RU" b="1" dirty="0">
              <a:solidFill>
                <a:srgbClr val="CC00CC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4232122"/>
            <a:ext cx="264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C00CC"/>
                </a:solidFill>
              </a:rPr>
              <a:t>Младшая группа «Колокольчик»</a:t>
            </a:r>
          </a:p>
          <a:p>
            <a:pPr algn="ctr"/>
            <a:r>
              <a:rPr lang="ru-RU" b="1" dirty="0" smtClean="0">
                <a:solidFill>
                  <a:srgbClr val="CC00CC"/>
                </a:solidFill>
              </a:rPr>
              <a:t>(от 3 до 4 лет)</a:t>
            </a:r>
            <a:endParaRPr lang="ru-RU" b="1" dirty="0">
              <a:solidFill>
                <a:srgbClr val="CC00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719927" y="5761335"/>
            <a:ext cx="264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C00CC"/>
                </a:solidFill>
              </a:rPr>
              <a:t>Старшая группа «Солнышко»</a:t>
            </a:r>
          </a:p>
          <a:p>
            <a:pPr algn="ctr"/>
            <a:r>
              <a:rPr lang="ru-RU" b="1" dirty="0" smtClean="0">
                <a:solidFill>
                  <a:srgbClr val="CC00CC"/>
                </a:solidFill>
              </a:rPr>
              <a:t>(от 5 до </a:t>
            </a:r>
            <a:r>
              <a:rPr lang="ru-RU" b="1" dirty="0">
                <a:solidFill>
                  <a:srgbClr val="CC00CC"/>
                </a:solidFill>
              </a:rPr>
              <a:t>6</a:t>
            </a:r>
            <a:r>
              <a:rPr lang="ru-RU" b="1" dirty="0" smtClean="0">
                <a:solidFill>
                  <a:srgbClr val="CC00CC"/>
                </a:solidFill>
              </a:rPr>
              <a:t> лет)</a:t>
            </a:r>
            <a:endParaRPr lang="ru-RU" b="1" dirty="0">
              <a:solidFill>
                <a:srgbClr val="CC00CC"/>
              </a:solidFill>
            </a:endParaRPr>
          </a:p>
        </p:txBody>
      </p:sp>
      <p:pic>
        <p:nvPicPr>
          <p:cNvPr id="3074" name="Picture 2" descr="https://gorinina-ozds12.edumsko.ru/uploads/38300/38210/section/902727/IMG-20210428-WA0036.jpg?162150817487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642" y="729841"/>
            <a:ext cx="3335338" cy="250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alimova-ozds12.edumsko.ru/uploads/8400/8381/section/513968/IMG-20210303-WA0009.jpg?16190207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27" y="714277"/>
            <a:ext cx="3356090" cy="251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gandarina-ozds12.edumsko.ru/uploads/8400/8383/section/513979/1645558202218.jpg?16459718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378" y="3421375"/>
            <a:ext cx="5190298" cy="233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ockova-ozds12.edumsko.ru/uploads/8400/8382/section/420260/IMG-a1b97a69c645d926ff15ee0e1b861347-V__1_.jpg?16473657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3620071"/>
            <a:ext cx="3470572" cy="2602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467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11300" y="114300"/>
            <a:ext cx="9982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3366FF"/>
                </a:solidFill>
              </a:rPr>
              <a:t>В дошкольном отделении имеются специально оборудованные помещения:</a:t>
            </a:r>
            <a:endParaRPr lang="ru-RU" sz="2400" b="1" dirty="0">
              <a:solidFill>
                <a:srgbClr val="3366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47787" y="3094456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Медицинский кабинет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10170" y="6096000"/>
            <a:ext cx="245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Методический кабинет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3904395" y="3122119"/>
            <a:ext cx="277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Кабинет учителя-логопеда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7482122" y="6257330"/>
            <a:ext cx="1927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Музыкальный зал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64331" y="3072031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Спортивный зал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480369" y="6257330"/>
            <a:ext cx="290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Мини-музей «Русская изба»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464800" y="6096000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Библиотека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12" y="668215"/>
            <a:ext cx="3234988" cy="242624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10" y="701893"/>
            <a:ext cx="3162290" cy="23717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898" y="665581"/>
            <a:ext cx="3238500" cy="242887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1" y="3778593"/>
            <a:ext cx="3072190" cy="23041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071" y="3813694"/>
            <a:ext cx="3193504" cy="239512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10" y="3777397"/>
            <a:ext cx="3238490" cy="242886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186" y="3388290"/>
            <a:ext cx="2020835" cy="269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42728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179</TotalTime>
  <Words>225</Words>
  <Application>Microsoft Office PowerPoint</Application>
  <PresentationFormat>Широкоэкранный</PresentationFormat>
  <Paragraphs>62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8" baseType="lpstr">
      <vt:lpstr>Arial</vt:lpstr>
      <vt:lpstr>Calibri Light</vt:lpstr>
      <vt:lpstr>Метрополия</vt:lpstr>
      <vt:lpstr>МУНИЦИПАЛЬНОЕ БЮДЖЕТНОЕ ОБЩЕОБРАЗОВАТЕЛЬНОЕ УЧРЕЖДЕНИЕ ГОРСКАЯ СРЕДНЯЯ ОБЩЕОБРАЗОВАТЕЛЬНАЯ ШКОЛА (дошкольное отделение)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ГОРСКАЯ СРЕДНЯЯ ОБЩЕОБРАЗОВАТЕЛЬНАЯ ШКОЛА (дошкольное отделение)</dc:title>
  <dc:creator>User</dc:creator>
  <cp:lastModifiedBy>User</cp:lastModifiedBy>
  <cp:revision>19</cp:revision>
  <dcterms:created xsi:type="dcterms:W3CDTF">2022-03-16T10:01:43Z</dcterms:created>
  <dcterms:modified xsi:type="dcterms:W3CDTF">2022-03-17T11:57:35Z</dcterms:modified>
</cp:coreProperties>
</file>