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D269-DAE3-4C0C-8497-BD0DD0363A6B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A1EE-21DD-4E4B-BE45-5B13A2CB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3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D269-DAE3-4C0C-8497-BD0DD0363A6B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A1EE-21DD-4E4B-BE45-5B13A2CB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комбинированного вида </a:t>
            </a:r>
            <a:b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№8 муниципального образования Динской район»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4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 «Финансовая грамотность, как средство социализации дошкольников»</a:t>
            </a:r>
            <a:b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2021-2024 год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повышения финансовой грамотности населения Российской Федерации в течение последнего времени рассматривается руководством страны как одна из приоритетных. </a:t>
            </a:r>
            <a:b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финансового образования людей становится важным направлением государственной политики, что нашло отражение в ряде документов, принятых на федеральном уровне: «Стратегии повышения финансовой грамотности в Российской Федерации на 2017-2023гг.), утв. распоряжением Правительства РФ от 25.09.2017г. № 2039-р.», «Соглашение о сотрудничестве Банка России с Министерством образования и науки в области повышения финансовой грамотности населения Российской Федерации» от 08.09.2016г.</a:t>
            </a:r>
            <a:b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«Или ты управляешь своими деньгами, </a:t>
            </a:r>
            <a:b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их отсутствие управляет тобой»</a:t>
            </a:r>
            <a:b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(Дэйв Рэмси)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4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для детей: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3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Автономное дошкольное образовательное учреждение комбинированного вида  «Детский сад №8 муниципального образования Динской район»</vt:lpstr>
      <vt:lpstr>Срок реализации проекта «Финансовая грамотность, как средство социализации дошкольников»  2021-2024 год</vt:lpstr>
      <vt:lpstr>Задача повышения финансовой грамотности населения Российской Федерации в течение последнего времени рассматривается руководством страны как одна из приоритетных.  Стратегия финансового образования людей становится важным направлением государственной политики, что нашло отражение в ряде документов, принятых на федеральном уровне: «Стратегии повышения финансовой грамотности в Российской Федерации на 2017-2023гг.), утв. распоряжением Правительства РФ от 25.09.2017г. № 2039-р.», «Соглашение о сотрудничестве Банка России с Министерством образования и науки в области повышения финансовой грамотности населения Российской Федерации» от 08.09.2016г. </vt:lpstr>
      <vt:lpstr>Презентация PowerPoint</vt:lpstr>
      <vt:lpstr>Презентация PowerPoint</vt:lpstr>
      <vt:lpstr>«Или ты управляешь своими деньгами,  или их отсутствие управляет тобой»   (Дэйв Рэмси)</vt:lpstr>
      <vt:lpstr>Презентация PowerPoint</vt:lpstr>
      <vt:lpstr>Презентация PowerPoint</vt:lpstr>
      <vt:lpstr>Экономика для детей: </vt:lpstr>
      <vt:lpstr>Презентация PowerPoint</vt:lpstr>
      <vt:lpstr>Презентация PowerPoint</vt:lpstr>
      <vt:lpstr>Презентация PowerPoint</vt:lpstr>
      <vt:lpstr>Ожидаемый результат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дошкольное образовательное учреждение комбинированного вида  «Детский сад №8 муниципального образования Динской район»</dc:title>
  <dc:creator>ds8_1</dc:creator>
  <cp:lastModifiedBy>ds8_1</cp:lastModifiedBy>
  <cp:revision>1</cp:revision>
  <dcterms:created xsi:type="dcterms:W3CDTF">2023-03-13T12:05:15Z</dcterms:created>
  <dcterms:modified xsi:type="dcterms:W3CDTF">2023-03-13T12:05:15Z</dcterms:modified>
</cp:coreProperties>
</file>