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D985D-38CD-435E-958C-6E0377D05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3A88EA-2426-4618-AB4E-2BA50DB00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40D05-B6A6-4651-93EC-C0D0F24B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2349-8EF2-43E8-8697-9D7D97A047A1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FBB030-CB0B-4476-8CB0-858B875FD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A6A6C-C73F-408F-82EA-CE558FAC4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2925-9131-4305-92CC-297E4794C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17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FD5EF-B934-4795-8642-E1792FDEC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7DA9C9-DF21-4AC6-9D5A-E69E1D4ED7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93156C-B979-4977-BEB3-FDDF0DE44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2349-8EF2-43E8-8697-9D7D97A047A1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48C8CA-B36D-4B6D-A64B-15F22BA52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C56C91-518C-45DB-90D1-781956DF8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2925-9131-4305-92CC-297E4794C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92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6F006E-DB1C-4AD0-BB2C-5775E84B14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B464E2-ED5F-42C8-89FA-DDBC1AE58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55D818-29C0-49E4-AB80-429D9568A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2349-8EF2-43E8-8697-9D7D97A047A1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B6E35F-BF7C-4ED0-9933-4CB0B0E5C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ECB1B-4D5A-4BE9-8AB4-D4624E0DF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2925-9131-4305-92CC-297E4794C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17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943B15-CE98-4C60-8C8F-5CFD3FE98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7897F-6D09-4B23-8F7B-F268A4730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00EB1-4461-4B43-B323-73C4E40D7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2349-8EF2-43E8-8697-9D7D97A047A1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0DAFB1-E663-4849-B030-8D8A96F94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4E5BB3-A78C-419C-9333-D48C90F8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2925-9131-4305-92CC-297E4794C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6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DE605-97E6-4673-935B-2305DA9A8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D96B0F-1DC7-42C6-99CA-54F56128E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CF7D1E-64BC-4DF7-A23E-DC753EFB5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2349-8EF2-43E8-8697-9D7D97A047A1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3AE0F1-1923-4045-8E32-18D86869A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35FA5F-D9FF-416B-BFCB-88084079D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2925-9131-4305-92CC-297E4794C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82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B56CA-007E-4B93-AF09-C727EC68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4CA0AE-E3A2-4118-82F4-789E52013B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28FA18-371D-45E7-944F-A6FE60AF1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01B79D-21D1-42FD-B358-9E04BDCE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2349-8EF2-43E8-8697-9D7D97A047A1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EE1521-BB5B-4C89-9E3C-24D8EE893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79380E-87A6-40A0-B5FB-55A95C0F0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2925-9131-4305-92CC-297E4794C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730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F77CB-0A9D-435A-AB0E-1CD2D2291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515B43-E201-432C-8C4F-BE6FBB856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01E458-54C2-4B44-A1AC-0C9424673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EB9B018-96BC-4ED7-97B2-569CD92298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B319E5-AA2E-4444-86F2-C95CEB0A6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4EAAB7-4AF8-4CB4-8690-70AAE6861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2349-8EF2-43E8-8697-9D7D97A047A1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C9BDF01-7127-4A66-A97D-C4D5BD093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7D9854-811B-4AC7-8853-4DCDF4D3C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2925-9131-4305-92CC-297E4794C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46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99210-479B-476A-9BCA-7EA6FBC0D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9C7CAA-093B-4E39-8445-139D41111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2349-8EF2-43E8-8697-9D7D97A047A1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D73116-0AB8-4985-B2EE-40366977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80BA0BD-9E04-4A8F-8C22-16BC66224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2925-9131-4305-92CC-297E4794C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36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F1F52E-E9DD-4D15-B544-BF2F4928E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2349-8EF2-43E8-8697-9D7D97A047A1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ED0F58D-5E4A-4DE4-8341-DB1088C73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C03945-641F-4CCF-8383-37DCA41C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2925-9131-4305-92CC-297E4794C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0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10DCF-80C4-48FF-99EA-746675A3E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0B6D3B-CBE0-4064-AD7B-EB59C2C9A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9CC0DF-CF30-4872-BB69-EBD4E2A14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CE1A7F-3980-4BA9-82D8-61F06CDA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2349-8EF2-43E8-8697-9D7D97A047A1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A7BE35-D94C-4B90-B1A4-AC8AFF63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C83AEB-81B8-4BA1-B760-9E38D191E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2925-9131-4305-92CC-297E4794C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81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C746F-091B-47BA-8B51-5162EF7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7A4C60-A676-4FB5-883E-3B935B987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FBC0E6-1A07-413D-9BF5-7538C72E5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A7635-4F8F-4375-8FD7-6F3D594D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2349-8EF2-43E8-8697-9D7D97A047A1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8BC6B4-18BA-4966-9233-54ED4009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B4F68F-24DD-43BC-B211-DEDF0C9BA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2925-9131-4305-92CC-297E4794C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4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CB753-731D-4CAB-B7FC-792B2FF6B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708020-C688-479A-AECB-B47F1C1DB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D2E1A8-ED64-42CF-A617-57037DCE60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72349-8EF2-43E8-8697-9D7D97A047A1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33228F-4406-4BD6-BDFE-BBDE8FEF2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6F5B2C-9EBE-47C5-B645-C1E9C46DF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92925-9131-4305-92CC-297E4794C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3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A233D6-D64D-4F85-9BEB-32FB92F9A4FA}"/>
              </a:ext>
            </a:extLst>
          </p:cNvPr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0B1486-0E51-405B-BCCA-F87E102E6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633" y="95147"/>
            <a:ext cx="5120732" cy="666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92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1DAA41-831D-4FB2-BCC7-B7E8AD510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18"/>
            <a:ext cx="9144000" cy="688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74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DF1F465-F38B-42CC-B9A4-6971117F2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4"/>
            <a:ext cx="9140777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871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819FE19-0BB1-4765-96B7-7BB5F2110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6350"/>
            <a:ext cx="9116533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629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8D1B35E-4FFB-45CF-AEC4-F1E873C27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9139237" cy="68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380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A6FC3D5-ADFA-40DA-8F80-F1176E0E6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4"/>
            <a:ext cx="91378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708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EE2AFEBF-6612-4197-BDD2-9901567E0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350"/>
            <a:ext cx="9114098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6093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AcroExch.Document.11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2</cp:revision>
  <dcterms:created xsi:type="dcterms:W3CDTF">2020-03-13T09:09:02Z</dcterms:created>
  <dcterms:modified xsi:type="dcterms:W3CDTF">2020-03-13T11:38:46Z</dcterms:modified>
</cp:coreProperties>
</file>