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59" r:id="rId5"/>
    <p:sldId id="261" r:id="rId6"/>
    <p:sldId id="278" r:id="rId7"/>
    <p:sldId id="262" r:id="rId8"/>
    <p:sldId id="280" r:id="rId9"/>
    <p:sldId id="260" r:id="rId10"/>
    <p:sldId id="277" r:id="rId11"/>
    <p:sldId id="263" r:id="rId12"/>
    <p:sldId id="283" r:id="rId13"/>
    <p:sldId id="282" r:id="rId14"/>
    <p:sldId id="284" r:id="rId15"/>
    <p:sldId id="285" r:id="rId16"/>
    <p:sldId id="267" r:id="rId17"/>
    <p:sldId id="286" r:id="rId18"/>
    <p:sldId id="287" r:id="rId19"/>
    <p:sldId id="288" r:id="rId20"/>
    <p:sldId id="289" r:id="rId21"/>
    <p:sldId id="290" r:id="rId22"/>
    <p:sldId id="274" r:id="rId23"/>
    <p:sldId id="275" r:id="rId24"/>
    <p:sldId id="264" r:id="rId25"/>
    <p:sldId id="291" r:id="rId26"/>
    <p:sldId id="292" r:id="rId27"/>
    <p:sldId id="293" r:id="rId28"/>
    <p:sldId id="294" r:id="rId29"/>
    <p:sldId id="265" r:id="rId30"/>
    <p:sldId id="273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B2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8" autoAdjust="0"/>
  </p:normalViewPr>
  <p:slideViewPr>
    <p:cSldViewPr>
      <p:cViewPr>
        <p:scale>
          <a:sx n="100" d="100"/>
          <a:sy n="100" d="100"/>
        </p:scale>
        <p:origin x="-516" y="10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Сергей\Desktop\sm_fu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1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40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metodist\Desktop\fon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2" y="404664"/>
            <a:ext cx="3924436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261498"/>
            <a:ext cx="4032448" cy="29038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8" name="Рисунок 7" descr="C:\Users\1297574\Desktop\садик презент\Viber\IMG-bed96755511d020ca77f7464cbd53577-V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3016"/>
            <a:ext cx="3816424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C:\Users\1297574\AppData\Local\Microsoft\Windows\INetCache\Content.Word\IMG-2cd741c36a49bc4b7956fb77b4de78d2-V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208" y="404664"/>
            <a:ext cx="3703240" cy="26889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74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metodist\Desktop\fon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611" y="836712"/>
            <a:ext cx="5796646" cy="57606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Наши воспитанники в разные годы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/>
            </a:r>
            <a:br>
              <a:rPr lang="ru-RU" sz="28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</a:b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19672" y="476672"/>
            <a:ext cx="2592288" cy="4032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" t="9756" b="4878"/>
          <a:stretch/>
        </p:blipFill>
        <p:spPr>
          <a:xfrm>
            <a:off x="4396698" y="3573016"/>
            <a:ext cx="4717933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224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990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Picture 2" descr="C:\Users\metodist\Desktop\fon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3801" b="11151"/>
          <a:stretch/>
        </p:blipFill>
        <p:spPr>
          <a:xfrm>
            <a:off x="899592" y="908720"/>
            <a:ext cx="4176464" cy="28708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" t="8109" b="5406"/>
          <a:stretch/>
        </p:blipFill>
        <p:spPr>
          <a:xfrm>
            <a:off x="4139952" y="3645024"/>
            <a:ext cx="4320480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6487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990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Picture 2" descr="C:\Users\metodist\Desktop\fon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3250" r="4325" b="6300"/>
          <a:stretch/>
        </p:blipFill>
        <p:spPr>
          <a:xfrm>
            <a:off x="755576" y="908720"/>
            <a:ext cx="3863280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13250" r="3538" b="5901"/>
          <a:stretch/>
        </p:blipFill>
        <p:spPr>
          <a:xfrm>
            <a:off x="4355976" y="3356992"/>
            <a:ext cx="3960440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5805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990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Picture 2" descr="C:\Users\metodist\Desktop\fon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44290"/>
            <a:ext cx="3851920" cy="26798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380764"/>
            <a:ext cx="3744416" cy="24772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" y="3527944"/>
            <a:ext cx="3665905" cy="28533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7370" y="722862"/>
            <a:ext cx="2761140" cy="4284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76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990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Picture 2" descr="C:\Users\metodist\Desktop\fon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4" t="14129" r="5660" b="12628"/>
          <a:stretch/>
        </p:blipFill>
        <p:spPr>
          <a:xfrm>
            <a:off x="2123728" y="404664"/>
            <a:ext cx="3672408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594" y="3521444"/>
            <a:ext cx="4160869" cy="2931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429001"/>
            <a:ext cx="3888432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7276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etodist\Desktop\fon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77923" y="273994"/>
            <a:ext cx="8568952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dirty="0"/>
          </a:p>
          <a:p>
            <a:pPr marL="0" indent="0" algn="ctr">
              <a:buNone/>
            </a:pPr>
            <a:r>
              <a:rPr lang="ru-RU" sz="2400" b="1" dirty="0" smtClean="0"/>
              <a:t>Наши будни в разные годы</a:t>
            </a:r>
            <a:endParaRPr lang="ru-RU" sz="2400" b="1" dirty="0"/>
          </a:p>
          <a:p>
            <a:pPr marL="0" indent="0" algn="ctr">
              <a:buNone/>
            </a:pPr>
            <a:r>
              <a:rPr lang="ru-RU" sz="2400" b="1" dirty="0"/>
              <a:t>                                           </a:t>
            </a:r>
          </a:p>
          <a:p>
            <a:pPr marL="0" indent="0" algn="ctr">
              <a:buNone/>
            </a:pPr>
            <a:r>
              <a:rPr lang="ru-RU" sz="2400" b="1" dirty="0"/>
              <a:t>                                                             </a:t>
            </a:r>
          </a:p>
          <a:p>
            <a:pPr marL="0" indent="0" algn="ctr">
              <a:buNone/>
            </a:pPr>
            <a:r>
              <a:rPr lang="ru-RU" sz="2400" b="1" dirty="0"/>
              <a:t>                                       </a:t>
            </a:r>
            <a:endParaRPr lang="ru-RU" sz="2400" dirty="0"/>
          </a:p>
          <a:p>
            <a:pPr marL="0" indent="0" algn="ctr">
              <a:buNone/>
            </a:pP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3816424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140968"/>
            <a:ext cx="4392487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31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990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Picture 2" descr="C:\Users\metodist\Desktop\fon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00200"/>
            <a:ext cx="6408712" cy="4709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2542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990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Picture 2" descr="C:\Users\metodist\Desktop\fon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4104456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645024"/>
            <a:ext cx="4176464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7001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990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Picture 2" descr="C:\Users\metodist\Desktop\fon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18500"/>
          <a:stretch/>
        </p:blipFill>
        <p:spPr>
          <a:xfrm>
            <a:off x="467544" y="692696"/>
            <a:ext cx="3586728" cy="4608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56" t="24685" r="10256"/>
          <a:stretch/>
        </p:blipFill>
        <p:spPr>
          <a:xfrm rot="5400000">
            <a:off x="3995978" y="1844785"/>
            <a:ext cx="5112484" cy="3672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3034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todist\Desktop\fon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58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764704"/>
            <a:ext cx="8352928" cy="302433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образовательное учреждение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№2 «Хензигбей» с. Нарын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Эрзинского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/>
              <a:t/>
            </a:r>
            <a:br>
              <a:rPr lang="ru-RU" sz="4000" b="1" dirty="0"/>
            </a:br>
            <a:endParaRPr lang="ru-RU" sz="4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62" y="2348880"/>
            <a:ext cx="7272808" cy="4206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9594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990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Picture 2" descr="C:\Users\metodist\Desktop\fon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2736"/>
            <a:ext cx="3499595" cy="38035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564904"/>
            <a:ext cx="3744416" cy="38884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755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990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Picture 2" descr="C:\Users\metodist\Desktop\fon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4" t="11151" r="17420" b="33201"/>
          <a:stretch/>
        </p:blipFill>
        <p:spPr>
          <a:xfrm>
            <a:off x="755576" y="836712"/>
            <a:ext cx="3790164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204864"/>
            <a:ext cx="3960440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861048"/>
            <a:ext cx="3790164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2704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etodist\Desktop\fon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4" y="29294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3888432" cy="31683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407062"/>
            <a:ext cx="4536504" cy="31902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324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etodist\Desktop\fon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908720"/>
            <a:ext cx="7344816" cy="52174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Arial Black" panose="020B0A04020102020204" pitchFamily="34" charset="0"/>
              </a:rPr>
              <a:t>Свободное время мы любим</a:t>
            </a:r>
            <a:endParaRPr lang="ru-RU" sz="2400" b="1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130" y="1340768"/>
            <a:ext cx="5267739" cy="4968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2271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etodist\Desktop\fon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980728"/>
            <a:ext cx="8229600" cy="1143000"/>
          </a:xfrm>
        </p:spPr>
        <p:txBody>
          <a:bodyPr>
            <a:noAutofit/>
          </a:bodyPr>
          <a:lstStyle/>
          <a:p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980728"/>
            <a:ext cx="5112568" cy="5544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410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990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Picture 2" descr="C:\Users\metodist\Desktop\fon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3568" y="987674"/>
            <a:ext cx="3888432" cy="29211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52022" y="2672918"/>
            <a:ext cx="3312364" cy="453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8106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990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Picture 2" descr="C:\Users\metodist\Desktop\fon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7380" y="462980"/>
            <a:ext cx="5301208" cy="7488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1085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990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Picture 2" descr="C:\Users\metodist\Desktop\fon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7704856" cy="46773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9083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990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Picture 2" descr="C:\Users\metodist\Desktop\fon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0728"/>
            <a:ext cx="4330824" cy="3006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15"/>
          <a:stretch/>
        </p:blipFill>
        <p:spPr>
          <a:xfrm>
            <a:off x="5148064" y="2420148"/>
            <a:ext cx="3312368" cy="3961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2978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etodist\Desktop\fon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Arial Black" panose="020B0A04020102020204" pitchFamily="34" charset="0"/>
              </a:rPr>
              <a:t>Наши педагоги</a:t>
            </a:r>
            <a:endParaRPr lang="ru-RU" sz="3200" b="1" dirty="0">
              <a:latin typeface="Arial Black" panose="020B0A04020102020204" pitchFamily="34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96752"/>
            <a:ext cx="2088232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268760"/>
            <a:ext cx="2016224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27"/>
          <a:stretch/>
        </p:blipFill>
        <p:spPr>
          <a:xfrm>
            <a:off x="5076057" y="1268759"/>
            <a:ext cx="2088232" cy="23150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1297574\Desktop\садик презент\Viber\IMG-0732f956c908076bf47ee7a70eb54fc8-V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0" t="5372" r="16477" b="64096"/>
          <a:stretch/>
        </p:blipFill>
        <p:spPr bwMode="auto">
          <a:xfrm>
            <a:off x="755576" y="3789040"/>
            <a:ext cx="1909787" cy="2470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1297574\Desktop\садик презент\Viber\IMG-260e6961a27c31d529e132d62e6b4531-V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" r="73178" b="66108"/>
          <a:stretch/>
        </p:blipFill>
        <p:spPr bwMode="auto">
          <a:xfrm>
            <a:off x="2771800" y="3789040"/>
            <a:ext cx="2160240" cy="2470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Users\1297574\AppData\Local\Microsoft\Windows\INetCache\Content.Word\Screenshot_20220923-174100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2" r="50517" b="60537"/>
          <a:stretch/>
        </p:blipFill>
        <p:spPr bwMode="auto">
          <a:xfrm>
            <a:off x="4932041" y="3789040"/>
            <a:ext cx="1744304" cy="2470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C:\Users\1297574\Desktop\садик презент\Viber\IMG-4a914b925f6424e56738affb763d9064-V.jpg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39" t="22655" r="10807" b="48983"/>
          <a:stretch/>
        </p:blipFill>
        <p:spPr bwMode="auto">
          <a:xfrm>
            <a:off x="6804248" y="3789040"/>
            <a:ext cx="1728192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1850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7603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etodist\Desktop\fon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5400" b="1" dirty="0"/>
          </a:p>
          <a:p>
            <a:pPr marL="0" indent="0" algn="ctr">
              <a:buNone/>
            </a:pPr>
            <a:r>
              <a:rPr lang="ru-RU" sz="5400" b="1" dirty="0">
                <a:latin typeface="Arial Black" panose="020B0A0402010202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1741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etodist\Desktop\fon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7384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3" y="116632"/>
            <a:ext cx="7128793" cy="1368152"/>
          </a:xfrm>
        </p:spPr>
        <p:txBody>
          <a:bodyPr>
            <a:normAutofit fontScale="90000"/>
          </a:bodyPr>
          <a:lstStyle/>
          <a:p>
            <a:pPr algn="just"/>
            <a:r>
              <a:rPr lang="ru-RU" altLang="ru-RU" sz="27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Возглавляли </a:t>
            </a:r>
            <a:r>
              <a:rPr lang="ru-RU" altLang="ru-RU" sz="27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работу в дошкольном учреждении </a:t>
            </a:r>
            <a:r>
              <a:rPr lang="ru-RU" altLang="ru-RU" sz="27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заведующие</a:t>
            </a:r>
            <a:r>
              <a:rPr lang="ru-RU" altLang="ru-RU" sz="27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ru-RU" sz="1800" b="1" i="1" dirty="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lang="ru-RU" altLang="ru-RU" sz="1800" b="1" i="1" dirty="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</a:b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7" t="29264" r="5515" b="21000"/>
          <a:stretch/>
        </p:blipFill>
        <p:spPr>
          <a:xfrm>
            <a:off x="827582" y="908720"/>
            <a:ext cx="2009434" cy="25602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6" t="17850" r="23001" b="44351"/>
          <a:stretch/>
        </p:blipFill>
        <p:spPr>
          <a:xfrm>
            <a:off x="5920309" y="3645023"/>
            <a:ext cx="2160240" cy="2664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657011"/>
            <a:ext cx="2027287" cy="2652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 t="36351" r="23226" b="17450"/>
          <a:stretch/>
        </p:blipFill>
        <p:spPr>
          <a:xfrm rot="5400000">
            <a:off x="5596121" y="1143617"/>
            <a:ext cx="2560270" cy="216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3" t="13601" r="14562" b="58799"/>
          <a:stretch/>
        </p:blipFill>
        <p:spPr>
          <a:xfrm>
            <a:off x="3419872" y="3645024"/>
            <a:ext cx="2165771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98" t="26250" r="3654" b="43300"/>
          <a:stretch/>
        </p:blipFill>
        <p:spPr>
          <a:xfrm>
            <a:off x="3247519" y="927578"/>
            <a:ext cx="2005161" cy="25602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087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etodist\Desktop\fon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597455"/>
            <a:ext cx="7200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000" dirty="0">
              <a:latin typeface="Arial Black" panose="020B0A04020102020204" pitchFamily="34" charset="0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400" dirty="0" smtClean="0">
                <a:latin typeface="Arial Black" panose="020B0A04020102020204" pitchFamily="34" charset="0"/>
                <a:ea typeface="Times New Roman"/>
              </a:rPr>
              <a:t> </a:t>
            </a:r>
            <a:r>
              <a:rPr lang="ru-RU" sz="2400" dirty="0">
                <a:latin typeface="Arial Black" panose="020B0A04020102020204" pitchFamily="34" charset="0"/>
                <a:ea typeface="Times New Roman"/>
              </a:rPr>
              <a:t>К</a:t>
            </a:r>
            <a:r>
              <a:rPr lang="ru-RU" sz="2400" dirty="0" smtClean="0">
                <a:latin typeface="Arial Black" panose="020B0A04020102020204" pitchFamily="34" charset="0"/>
                <a:ea typeface="Times New Roman"/>
              </a:rPr>
              <a:t>оллектив ДОУ  </a:t>
            </a:r>
            <a:r>
              <a:rPr lang="ru-RU" sz="2400" dirty="0" smtClean="0">
                <a:latin typeface="Arial Black" panose="020B0A04020102020204" pitchFamily="34" charset="0"/>
                <a:ea typeface="Times New Roman"/>
              </a:rPr>
              <a:t>1986 </a:t>
            </a:r>
            <a:r>
              <a:rPr lang="ru-RU" sz="2400" dirty="0" smtClean="0">
                <a:latin typeface="Arial Black" panose="020B0A04020102020204" pitchFamily="34" charset="0"/>
                <a:ea typeface="Times New Roman"/>
              </a:rPr>
              <a:t>год</a:t>
            </a:r>
            <a:endParaRPr lang="ru-RU" dirty="0">
              <a:effectLst/>
              <a:latin typeface="Arial Black" panose="020B0A04020102020204" pitchFamily="34" charset="0"/>
              <a:ea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52728" y="2846515"/>
            <a:ext cx="4803648" cy="32796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7122" y="1550924"/>
            <a:ext cx="2371344" cy="2019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4962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990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Picture 2" descr="C:\Users\metodist\Desktop\fon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1297574\AppData\Local\Microsoft\Windows\INetCache\Content.Word\IMG-2cd741c36a49bc4b7956fb77b4de78d2-V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6912768" cy="4752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4548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etodist\Desktop\fon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908721"/>
            <a:ext cx="6264696" cy="72008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         </a:t>
            </a:r>
            <a:r>
              <a:rPr lang="ru-RU" sz="3100" b="1" dirty="0" smtClean="0"/>
              <a:t>Коллектив ДОУ 2000 годы</a:t>
            </a:r>
            <a:endParaRPr lang="ru-RU" sz="31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1"/>
            <a:ext cx="8229600" cy="720079"/>
          </a:xfrm>
        </p:spPr>
        <p:txBody>
          <a:bodyPr/>
          <a:lstStyle/>
          <a:p>
            <a:pPr marL="0" indent="0" algn="ctr">
              <a:buNone/>
            </a:pPr>
            <a:endParaRPr lang="ru-RU" sz="2400" b="1" dirty="0"/>
          </a:p>
          <a:p>
            <a:pPr marL="0" indent="0" algn="ctr">
              <a:buNone/>
            </a:pP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7513" y="1730911"/>
            <a:ext cx="2304256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6782" y="1704994"/>
            <a:ext cx="2304256" cy="18638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6442" y="1543557"/>
            <a:ext cx="2288625" cy="21710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5473" y="4141943"/>
            <a:ext cx="2520919" cy="20247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9651" y="4233833"/>
            <a:ext cx="2581731" cy="20012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4020" y="4242989"/>
            <a:ext cx="2592287" cy="1972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1105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990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Picture 2" descr="C:\Users\metodist\Desktop\fon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6" t="24414" b="9489"/>
          <a:stretch/>
        </p:blipFill>
        <p:spPr>
          <a:xfrm rot="5400000">
            <a:off x="195354" y="1068578"/>
            <a:ext cx="2632612" cy="2232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2"/>
          <a:stretch/>
        </p:blipFill>
        <p:spPr>
          <a:xfrm rot="5400000">
            <a:off x="2436473" y="1190789"/>
            <a:ext cx="2632615" cy="2021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0" t="26005" b="4191"/>
          <a:stretch/>
        </p:blipFill>
        <p:spPr>
          <a:xfrm rot="5400000">
            <a:off x="4740731" y="1005444"/>
            <a:ext cx="2776630" cy="25025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6917" y="3853644"/>
            <a:ext cx="2649486" cy="22322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28038" y="3844773"/>
            <a:ext cx="2649487" cy="22499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7456" y="3673624"/>
            <a:ext cx="2649485" cy="25922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014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metodist\Desktop\fon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159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020" y="762380"/>
            <a:ext cx="7170474" cy="864096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Коллектив ДОУ 2022 год</a:t>
            </a:r>
            <a:endParaRPr lang="ru-RU" sz="2800" b="1" dirty="0"/>
          </a:p>
        </p:txBody>
      </p:sp>
      <p:pic>
        <p:nvPicPr>
          <p:cNvPr id="19" name="Объект 1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20" y="1626476"/>
            <a:ext cx="6413283" cy="46828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764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1356</TotalTime>
  <Words>60</Words>
  <Application>Microsoft Office PowerPoint</Application>
  <PresentationFormat>Экран (4:3)</PresentationFormat>
  <Paragraphs>17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Муниципальное бюджетное дошкольное образовательное учреждение детский сад №2 «Хензигбей» с. Нарын Эрзинского района  </vt:lpstr>
      <vt:lpstr>Презентация PowerPoint</vt:lpstr>
      <vt:lpstr>Возглавляли работу в дошкольном учреждении заведующие  </vt:lpstr>
      <vt:lpstr>Презентация PowerPoint</vt:lpstr>
      <vt:lpstr>Презентация PowerPoint</vt:lpstr>
      <vt:lpstr>         Коллектив ДОУ 2000 годы</vt:lpstr>
      <vt:lpstr>Презентация PowerPoint</vt:lpstr>
      <vt:lpstr>Коллектив ДОУ 2022 год</vt:lpstr>
      <vt:lpstr>Презентация PowerPoint</vt:lpstr>
      <vt:lpstr>Наши воспитанники в разные годы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педагоги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бюджетное дошкольное образовательное учреждение города Омска «Центр развития ребенка – детский сад № 345»</dc:title>
  <dc:creator>Сергей</dc:creator>
  <cp:lastModifiedBy>хензигбей</cp:lastModifiedBy>
  <cp:revision>94</cp:revision>
  <dcterms:created xsi:type="dcterms:W3CDTF">2016-10-08T11:27:41Z</dcterms:created>
  <dcterms:modified xsi:type="dcterms:W3CDTF">2023-01-31T05:17:39Z</dcterms:modified>
</cp:coreProperties>
</file>