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1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0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2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F660-A81D-4EA8-A44A-928CEEBA9DB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E7F6-5C1B-4620-BB3B-FCF6F360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819" y="320002"/>
            <a:ext cx="9714454" cy="829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любви к детям держится мир!</a:t>
            </a:r>
            <a:endParaRPr lang="ru-RU" sz="4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/>
          <a:stretch/>
        </p:blipFill>
        <p:spPr>
          <a:xfrm>
            <a:off x="4231269" y="1285996"/>
            <a:ext cx="3729462" cy="328636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/>
          <a:stretch/>
        </p:blipFill>
        <p:spPr>
          <a:xfrm rot="1128181">
            <a:off x="7544267" y="3152190"/>
            <a:ext cx="3699706" cy="328636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617">
            <a:off x="958020" y="3002605"/>
            <a:ext cx="3699706" cy="328636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0D3B6"/>
              </a:clrFrom>
              <a:clrTo>
                <a:srgbClr val="E0D3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0" b="89914" l="10000" r="9528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5838" r="2403" b="8538"/>
          <a:stretch/>
        </p:blipFill>
        <p:spPr bwMode="auto">
          <a:xfrm>
            <a:off x="4865073" y="4683464"/>
            <a:ext cx="2376265" cy="21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70" y="333375"/>
            <a:ext cx="3938805" cy="309562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4" y="3803429"/>
            <a:ext cx="3852751" cy="272595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0" y="333375"/>
            <a:ext cx="2321719" cy="309562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0" y="333375"/>
            <a:ext cx="3892549" cy="309562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28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10000"/>
          <a:stretch/>
        </p:blipFill>
        <p:spPr>
          <a:xfrm>
            <a:off x="1114426" y="189310"/>
            <a:ext cx="2850821" cy="195381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1" b="9275"/>
          <a:stretch/>
        </p:blipFill>
        <p:spPr>
          <a:xfrm>
            <a:off x="8401052" y="189310"/>
            <a:ext cx="2986088" cy="195381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4617243" y="218471"/>
            <a:ext cx="2957513" cy="192465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r="36011" b="8413"/>
          <a:stretch/>
        </p:blipFill>
        <p:spPr>
          <a:xfrm>
            <a:off x="4670399" y="4406244"/>
            <a:ext cx="2851200" cy="212608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4" t="24375"/>
          <a:stretch/>
        </p:blipFill>
        <p:spPr>
          <a:xfrm>
            <a:off x="1114426" y="4406244"/>
            <a:ext cx="2850821" cy="212609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51" y="4406244"/>
            <a:ext cx="2986088" cy="212609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3" y="2371722"/>
            <a:ext cx="2266953" cy="170021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9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01" y="490040"/>
            <a:ext cx="4162425" cy="312181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50" y="3900488"/>
            <a:ext cx="2805672" cy="269269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6" y="3900488"/>
            <a:ext cx="2805672" cy="267534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5" y="490041"/>
            <a:ext cx="2805672" cy="312267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38" y="3900488"/>
            <a:ext cx="3792149" cy="2844128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/>
          <a:stretch/>
        </p:blipFill>
        <p:spPr>
          <a:xfrm>
            <a:off x="8819050" y="490041"/>
            <a:ext cx="2805672" cy="3121819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119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4572000" cy="320040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/>
          <a:stretch/>
        </p:blipFill>
        <p:spPr>
          <a:xfrm>
            <a:off x="842964" y="3407569"/>
            <a:ext cx="2380412" cy="3014662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7602"/>
            <a:ext cx="3086100" cy="231457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r="17096"/>
          <a:stretch/>
        </p:blipFill>
        <p:spPr>
          <a:xfrm>
            <a:off x="4529137" y="687602"/>
            <a:ext cx="3133725" cy="239135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8865233" y="3407569"/>
            <a:ext cx="2602867" cy="304323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>
            <a:off x="812771" y="687603"/>
            <a:ext cx="2997228" cy="2197076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233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0" y="592475"/>
            <a:ext cx="2918220" cy="218866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4" y="3778512"/>
            <a:ext cx="3827631" cy="287072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70" y="590709"/>
            <a:ext cx="2920575" cy="2190431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24" y="3931304"/>
            <a:ext cx="3236704" cy="2565138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8959" b="17844"/>
          <a:stretch/>
        </p:blipFill>
        <p:spPr>
          <a:xfrm>
            <a:off x="4190285" y="357188"/>
            <a:ext cx="3811430" cy="2657475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b="6810"/>
          <a:stretch/>
        </p:blipFill>
        <p:spPr>
          <a:xfrm>
            <a:off x="8201025" y="3778512"/>
            <a:ext cx="3601630" cy="287072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55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6042" r="11511" b="31667"/>
          <a:stretch/>
        </p:blipFill>
        <p:spPr>
          <a:xfrm>
            <a:off x="2302668" y="128589"/>
            <a:ext cx="7586663" cy="2214562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8429105" y="2761105"/>
            <a:ext cx="3298050" cy="2268095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602437" y="2761104"/>
            <a:ext cx="3298051" cy="2268096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6415566" y="4756175"/>
            <a:ext cx="2776779" cy="1930377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>
          <a:xfrm>
            <a:off x="3148255" y="4756175"/>
            <a:ext cx="2765772" cy="1930377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7083"/>
          <a:stretch/>
        </p:blipFill>
        <p:spPr>
          <a:xfrm>
            <a:off x="4324772" y="2514601"/>
            <a:ext cx="3542456" cy="2070123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32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0" y="211475"/>
            <a:ext cx="3928085" cy="294606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5" y="3741590"/>
            <a:ext cx="3945857" cy="295939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8"/>
          <a:stretch/>
        </p:blipFill>
        <p:spPr>
          <a:xfrm>
            <a:off x="4376125" y="658734"/>
            <a:ext cx="3350498" cy="2498804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23542" r="11980" b="3959"/>
          <a:stretch/>
        </p:blipFill>
        <p:spPr>
          <a:xfrm>
            <a:off x="7888953" y="211475"/>
            <a:ext cx="4035109" cy="2586037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" y="3762226"/>
            <a:ext cx="3945857" cy="2959393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/>
          <a:stretch/>
        </p:blipFill>
        <p:spPr>
          <a:xfrm>
            <a:off x="4474552" y="3886200"/>
            <a:ext cx="3252071" cy="2457450"/>
          </a:xfrm>
          <a:prstGeom prst="round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049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Дюймовочка</dc:creator>
  <cp:lastModifiedBy>Дюймовочка</cp:lastModifiedBy>
  <cp:revision>16</cp:revision>
  <dcterms:created xsi:type="dcterms:W3CDTF">2021-06-01T07:38:34Z</dcterms:created>
  <dcterms:modified xsi:type="dcterms:W3CDTF">2022-03-11T09:41:57Z</dcterms:modified>
</cp:coreProperties>
</file>