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6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836712"/>
            <a:ext cx="8496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Monotype Corsiva" pitchFamily="66" charset="0"/>
              </a:rPr>
              <a:t>Взаимодействие детского сада  с родителями воспитанников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351782"/>
            <a:ext cx="72843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Monotype Corsiva" pitchFamily="66" charset="0"/>
              </a:rPr>
              <a:t>Родители – наши помощники, союзники, </a:t>
            </a:r>
          </a:p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Monotype Corsiva" pitchFamily="66" charset="0"/>
              </a:rPr>
              <a:t>участники единого воспитательного процесса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.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08" y="2348880"/>
            <a:ext cx="4187956" cy="314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187955" cy="314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99592" y="836712"/>
            <a:ext cx="6080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Экологическая акция с участием родителей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9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63" y="1556792"/>
            <a:ext cx="4238774" cy="317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06928"/>
            <a:ext cx="3781769" cy="2836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3528" y="1196752"/>
            <a:ext cx="3833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Ярмарка и спортивная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акция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5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94" y="1268760"/>
            <a:ext cx="4219604" cy="31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6" y="2564904"/>
            <a:ext cx="4051920" cy="303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961" y="1628825"/>
            <a:ext cx="412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Акции с участием родителей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78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49302"/>
            <a:ext cx="2336411" cy="415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49302"/>
            <a:ext cx="2113365" cy="376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3631"/>
            <a:ext cx="2738053" cy="365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48493" y="449004"/>
            <a:ext cx="2541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Безопасность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6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0" y="620688"/>
            <a:ext cx="3923928" cy="2626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6" y="3476575"/>
            <a:ext cx="3888482" cy="2603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68" y="1220852"/>
            <a:ext cx="3944473" cy="2640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155408" y="20523"/>
            <a:ext cx="3858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Полевая кухня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Солдатская каша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9" y="3907312"/>
            <a:ext cx="3603892" cy="241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79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908720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Использование разнообразных форм взаимодействия с родителями </a:t>
            </a:r>
          </a:p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воспитанников дает положительный результат.</a:t>
            </a:r>
          </a:p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Вовлечение родителей в педагогическую деятельность, участие в </a:t>
            </a:r>
          </a:p>
          <a:p>
            <a:r>
              <a:rPr lang="ru-RU" sz="28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воспитательно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-образовательном процессе необходимо для развития ребенка.</a:t>
            </a:r>
          </a:p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Сотрудничество воспитателя с родителями является залогом успешной</a:t>
            </a:r>
          </a:p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воспитательной деятельности с детьми.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6" y="188640"/>
            <a:ext cx="8273553" cy="6202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73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124744"/>
            <a:ext cx="7496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Важнейшим условием обеспечения целостного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развития личности ребенка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является развития личности ребенка является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развитие конструктивного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взаимодействия с семьей.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47864" y="2132856"/>
            <a:ext cx="2736304" cy="21602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17727" y="2889809"/>
            <a:ext cx="2550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</a:p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812423" y="942765"/>
            <a:ext cx="2464271" cy="19470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Совместные детско- родительский мероприятия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99592" y="709147"/>
            <a:ext cx="2736304" cy="175020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 акциях, конкурсах, выставках.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75679" y="4206244"/>
            <a:ext cx="2768879" cy="1800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84557" y="4005064"/>
            <a:ext cx="2592288" cy="18722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Наглядная информация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94154" y="2889809"/>
            <a:ext cx="2340215" cy="16696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собрания.</a:t>
            </a:r>
            <a:endParaRPr lang="ru-RU" sz="2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95598" y="2492896"/>
            <a:ext cx="2592288" cy="166875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Беседы, рекомендации, консультации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01867" y="332656"/>
            <a:ext cx="2592287" cy="1800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Первичное  </a:t>
            </a:r>
          </a:p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Знакомство, тестирование, анкетирование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97468"/>
            <a:ext cx="5921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взаимодействия ДОУ и семьи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971600" y="813867"/>
            <a:ext cx="3218656" cy="2327101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Установление доверительных, партнерских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отношений с родителями.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3082028" y="3139802"/>
            <a:ext cx="3428763" cy="2160240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благоприятного климата взаимодействия с родителями.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5220072" y="813867"/>
            <a:ext cx="3254171" cy="2327101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 семьи в единое образовательное пространство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11" y="922448"/>
            <a:ext cx="6126377" cy="4594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40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4277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Формы работы с родителями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6826" y="867415"/>
            <a:ext cx="338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Родительские собрания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2" y="1535161"/>
            <a:ext cx="4073252" cy="2726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14" y="2857727"/>
            <a:ext cx="419513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5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56448"/>
            <a:ext cx="4596240" cy="344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67" y="3600703"/>
            <a:ext cx="3773928" cy="283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1" y="841313"/>
            <a:ext cx="3240360" cy="243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32040" y="841313"/>
            <a:ext cx="3712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Родительское собрание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1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7" y="2348880"/>
            <a:ext cx="4351883" cy="2913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53444"/>
            <a:ext cx="4351883" cy="2913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55576" y="836712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Родители на утренниках.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Международный женский день в детском саду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3" y="1168177"/>
            <a:ext cx="6948264" cy="4651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548680"/>
            <a:ext cx="3805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Праздник  с участием пап.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50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179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ds8_1</dc:creator>
  <cp:lastModifiedBy>ds8_1</cp:lastModifiedBy>
  <cp:revision>19</cp:revision>
  <dcterms:created xsi:type="dcterms:W3CDTF">2023-02-07T05:48:11Z</dcterms:created>
  <dcterms:modified xsi:type="dcterms:W3CDTF">2023-02-10T07:32:00Z</dcterms:modified>
</cp:coreProperties>
</file>