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320" r:id="rId3"/>
    <p:sldId id="360" r:id="rId4"/>
    <p:sldId id="283" r:id="rId5"/>
    <p:sldId id="402" r:id="rId6"/>
    <p:sldId id="390" r:id="rId7"/>
    <p:sldId id="398" r:id="rId8"/>
    <p:sldId id="385" r:id="rId9"/>
    <p:sldId id="388" r:id="rId10"/>
    <p:sldId id="391" r:id="rId11"/>
    <p:sldId id="387" r:id="rId12"/>
    <p:sldId id="408" r:id="rId13"/>
    <p:sldId id="407" r:id="rId14"/>
    <p:sldId id="397" r:id="rId15"/>
    <p:sldId id="381" r:id="rId16"/>
    <p:sldId id="284" r:id="rId17"/>
    <p:sldId id="363" r:id="rId18"/>
    <p:sldId id="364" r:id="rId19"/>
    <p:sldId id="413" r:id="rId20"/>
    <p:sldId id="414" r:id="rId21"/>
    <p:sldId id="312" r:id="rId22"/>
    <p:sldId id="313" r:id="rId23"/>
    <p:sldId id="420" r:id="rId24"/>
    <p:sldId id="419" r:id="rId25"/>
    <p:sldId id="418" r:id="rId26"/>
    <p:sldId id="348" r:id="rId27"/>
    <p:sldId id="367" r:id="rId28"/>
    <p:sldId id="416" r:id="rId29"/>
    <p:sldId id="392" r:id="rId30"/>
    <p:sldId id="400" r:id="rId31"/>
    <p:sldId id="404" r:id="rId32"/>
    <p:sldId id="417" r:id="rId33"/>
    <p:sldId id="415" r:id="rId34"/>
    <p:sldId id="366" r:id="rId35"/>
    <p:sldId id="369" r:id="rId36"/>
    <p:sldId id="370" r:id="rId37"/>
    <p:sldId id="410" r:id="rId38"/>
    <p:sldId id="411" r:id="rId39"/>
    <p:sldId id="412" r:id="rId40"/>
    <p:sldId id="371" r:id="rId41"/>
    <p:sldId id="372" r:id="rId42"/>
    <p:sldId id="344" r:id="rId43"/>
    <p:sldId id="266" r:id="rId44"/>
    <p:sldId id="274" r:id="rId45"/>
    <p:sldId id="357" r:id="rId46"/>
    <p:sldId id="361" r:id="rId47"/>
    <p:sldId id="362" r:id="rId48"/>
    <p:sldId id="277" r:id="rId49"/>
    <p:sldId id="401" r:id="rId50"/>
    <p:sldId id="405" r:id="rId51"/>
    <p:sldId id="406" r:id="rId52"/>
    <p:sldId id="409" r:id="rId53"/>
    <p:sldId id="355" r:id="rId54"/>
    <p:sldId id="282" r:id="rId55"/>
    <p:sldId id="421" r:id="rId56"/>
    <p:sldId id="422" r:id="rId57"/>
    <p:sldId id="377" r:id="rId58"/>
    <p:sldId id="379" r:id="rId59"/>
    <p:sldId id="375" r:id="rId60"/>
    <p:sldId id="423" r:id="rId61"/>
    <p:sldId id="292" r:id="rId62"/>
    <p:sldId id="424" r:id="rId63"/>
    <p:sldId id="425" r:id="rId64"/>
    <p:sldId id="333" r:id="rId65"/>
    <p:sldId id="338" r:id="rId66"/>
    <p:sldId id="335" r:id="rId67"/>
    <p:sldId id="340" r:id="rId68"/>
    <p:sldId id="358" r:id="rId69"/>
    <p:sldId id="342" r:id="rId70"/>
    <p:sldId id="382" r:id="rId71"/>
    <p:sldId id="331" r:id="rId72"/>
    <p:sldId id="350" r:id="rId73"/>
    <p:sldId id="428" r:id="rId74"/>
    <p:sldId id="403" r:id="rId75"/>
    <p:sldId id="354" r:id="rId76"/>
    <p:sldId id="394" r:id="rId77"/>
    <p:sldId id="395" r:id="rId78"/>
    <p:sldId id="426" r:id="rId79"/>
    <p:sldId id="396" r:id="rId80"/>
    <p:sldId id="427" r:id="rId81"/>
    <p:sldId id="337" r:id="rId82"/>
    <p:sldId id="399" r:id="rId83"/>
    <p:sldId id="378" r:id="rId84"/>
    <p:sldId id="326" r:id="rId85"/>
    <p:sldId id="383" r:id="rId86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>
      <p:cViewPr varScale="1">
        <p:scale>
          <a:sx n="72" d="100"/>
          <a:sy n="72" d="100"/>
        </p:scale>
        <p:origin x="4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F2E01-74B3-4FE1-A769-10641A6711BC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722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722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F565F-D1CC-43AB-8DCD-C05924706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58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0C133-4D8F-47D2-BCF1-81F184F9DFE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5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8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8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C448-925A-46BE-988D-AE921FC331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C448-925A-46BE-988D-AE921FC331B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5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C448-925A-46BE-988D-AE921FC331B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7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68579-AF44-4662-A882-BE0E500C8F96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C0BC6-1A83-4694-944F-15558E2A2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фотоколлажа\Фасад - 80 лет Сар.об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38"/>
            <a:ext cx="9134483" cy="685086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-59019" y="5661248"/>
            <a:ext cx="9252520" cy="1328212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0070C0"/>
                </a:solidFill>
              </a:rPr>
              <a:t>МДОУ Центр развития ребенка – детский сад № 35 «Фантастика»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0" r="1"/>
          <a:stretch/>
        </p:blipFill>
        <p:spPr>
          <a:xfrm>
            <a:off x="-612576" y="476672"/>
            <a:ext cx="9756576" cy="55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36971" cy="65527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32656"/>
            <a:ext cx="8517632" cy="87062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 легкостью решаем ребусы и логические задачки</a:t>
            </a:r>
          </a:p>
        </p:txBody>
      </p:sp>
    </p:spTree>
    <p:extLst>
      <p:ext uri="{BB962C8B-B14F-4D97-AF65-F5344CB8AC3E}">
        <p14:creationId xmlns:p14="http://schemas.microsoft.com/office/powerpoint/2010/main" val="173349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6750"/>
            <a:ext cx="8796469" cy="65973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02940" y="17480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8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елец\Downloads\IMG_20201006_104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02940" y="17480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Информатика в играх и задачах</a:t>
            </a:r>
          </a:p>
        </p:txBody>
      </p:sp>
    </p:spTree>
    <p:extLst>
      <p:ext uri="{BB962C8B-B14F-4D97-AF65-F5344CB8AC3E}">
        <p14:creationId xmlns:p14="http://schemas.microsoft.com/office/powerpoint/2010/main" val="267829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756" y="138529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городского конкурса по робототехнике «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Robokids-2018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«Самый технически сложный проект»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9050" b="3800"/>
          <a:stretch/>
        </p:blipFill>
        <p:spPr>
          <a:xfrm>
            <a:off x="4779988" y="784860"/>
            <a:ext cx="3976886" cy="5976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9950"/>
          <a:stretch/>
        </p:blipFill>
        <p:spPr>
          <a:xfrm>
            <a:off x="905113" y="743444"/>
            <a:ext cx="3527570" cy="61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9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городского конкурса по робототехнике «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Robokids-201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9»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«Патриоты Поволжья»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9144000" cy="609361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756" y="138529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городского конкурса по робототехнике «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Robokids-201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9»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«Нерушимые»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" y="764381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7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5"/>
            <a:ext cx="4572000" cy="3046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257383" cy="5676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" y="3079895"/>
            <a:ext cx="5508104" cy="36706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2692" y="5882160"/>
            <a:ext cx="3472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«Лига юных инженеров»</a:t>
            </a:r>
          </a:p>
        </p:txBody>
      </p:sp>
    </p:spTree>
    <p:extLst>
      <p:ext uri="{BB962C8B-B14F-4D97-AF65-F5344CB8AC3E}">
        <p14:creationId xmlns:p14="http://schemas.microsoft.com/office/powerpoint/2010/main" val="361338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60580" y="0"/>
            <a:ext cx="409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страна «Фантастика»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427984" cy="2951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" y="510568"/>
            <a:ext cx="4427984" cy="2951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10568"/>
            <a:ext cx="4427985" cy="2951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" y="3573016"/>
            <a:ext cx="4432581" cy="29550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29000"/>
            <a:ext cx="4716016" cy="3537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3537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t="14601"/>
          <a:stretch/>
        </p:blipFill>
        <p:spPr>
          <a:xfrm rot="5400000">
            <a:off x="-555562" y="591058"/>
            <a:ext cx="5574604" cy="43924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536" y="5733256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конструированию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424732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2"/>
          <a:stretch/>
        </p:blipFill>
        <p:spPr>
          <a:xfrm>
            <a:off x="5005778" y="722611"/>
            <a:ext cx="3900719" cy="609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70954"/>
            <a:ext cx="50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игры- сложно, но интересно...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6197" y="257072"/>
            <a:ext cx="500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Парикмахерский салон «Фантастика»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1" y="440286"/>
            <a:ext cx="4355976" cy="2903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1" y="3901737"/>
            <a:ext cx="4355976" cy="29039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5928" y="5610036"/>
            <a:ext cx="48726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i="1" dirty="0">
                <a:solidFill>
                  <a:srgbClr val="00B050"/>
                </a:solidFill>
                <a:latin typeface="Verdana" panose="020B0604030504040204" pitchFamily="34" charset="0"/>
              </a:rPr>
              <a:t>Шахматы учат правильно оценивать свои силы, анализировать, логически мыслить, не говоря уже о том, что шахматы развивают память. </a:t>
            </a:r>
          </a:p>
          <a:p>
            <a:pPr algn="r"/>
            <a:r>
              <a:rPr lang="ru-RU" sz="1400" i="1" dirty="0">
                <a:solidFill>
                  <a:srgbClr val="0F0F0F"/>
                </a:solidFill>
                <a:latin typeface="Verdana" panose="020B0604030504040204" pitchFamily="34" charset="0"/>
              </a:rPr>
              <a:t>Анатолий Карпов</a:t>
            </a:r>
            <a:endParaRPr lang="ru-RU" sz="1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16559" r="28272"/>
          <a:stretch/>
        </p:blipFill>
        <p:spPr>
          <a:xfrm>
            <a:off x="81101" y="71442"/>
            <a:ext cx="3842828" cy="29788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96611" y="15630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лет тренеры Саратовской областной Федерации шахмат тренируют старших дошкольников «Фантастики», за предшествующие 7 лет 4 воспитанника ДОУ становились Победителями городских, региональных и всероссийских шахматных турниров</a:t>
            </a:r>
          </a:p>
        </p:txBody>
      </p:sp>
      <p:pic>
        <p:nvPicPr>
          <p:cNvPr id="3074" name="Picture 2" descr="F:\Локальный диск\буклеты\2021\archive\_MG_5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65" y="2190385"/>
            <a:ext cx="4327891" cy="288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5900"/>
          <a:stretch/>
        </p:blipFill>
        <p:spPr>
          <a:xfrm>
            <a:off x="81101" y="3179339"/>
            <a:ext cx="3842828" cy="36583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15608" y="5380672"/>
            <a:ext cx="2880320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ЦРР «Фантастика» являются призерами городских соревнований по шахматам 2022 года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ребенок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1959F1C-ABEA-F8C3-C5ED-29828E1B5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38"/>
            <a:ext cx="9144000" cy="64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C6C5DF3-176D-D463-6BA1-342240327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0" y="188640"/>
            <a:ext cx="3219822" cy="42930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F8C0F1-1B13-7243-D62C-F15FDBA9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69" y="980728"/>
            <a:ext cx="393077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F3BC1DCB-0E40-D3FE-598B-A12E04B39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" y="404664"/>
            <a:ext cx="4149080" cy="414908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754861A-F9E3-6A31-5945-35701D395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13" y="1268760"/>
            <a:ext cx="3524889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226881" y="80628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Интересно, где на глобусе наш Саратов?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Локальный диск\буклеты\2021\archive\3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" y="620688"/>
            <a:ext cx="907385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6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3134"/>
            <a:ext cx="8352928" cy="10654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Хореографическая студия «Фантастики»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613"/>
            <a:ext cx="5136580" cy="3424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00" y="595880"/>
            <a:ext cx="5329800" cy="3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89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+ фотоотчеты\выпускной 2021\Выпускной2021_ (36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635" y="-37147"/>
            <a:ext cx="10415270" cy="6932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02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668344" cy="57512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16632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Лего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-конструированию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Зал для спортивных и музыкальных занятий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68960"/>
            <a:ext cx="5436096" cy="3624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896544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65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0859"/>
            <a:ext cx="8964488" cy="67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69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5008"/>
            <a:ext cx="8941813" cy="67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7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/>
          <a:stretch/>
        </p:blipFill>
        <p:spPr>
          <a:xfrm>
            <a:off x="539552" y="0"/>
            <a:ext cx="824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3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889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5361"/>
            <a:ext cx="6858000" cy="51435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710" y="116632"/>
            <a:ext cx="5402386" cy="86409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ориентировке в пространстве «Морской Бой»</a:t>
            </a:r>
            <a:endParaRPr lang="ru-RU" sz="20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46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8700"/>
            <a:ext cx="7956376" cy="596728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180528" y="116632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Кулинарный мастер-класс по выпеканию печенья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7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4" y="0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старшей и подготовительной к школе групп испекли новогоднее печенье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Локальный диск\САЙТ + фотоотчеты\2020\12. декабрь\28.12.2020 - новогодний десерт - подг.гр\IMG_20201228_102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13"/>
          <a:stretch/>
        </p:blipFill>
        <p:spPr bwMode="auto">
          <a:xfrm>
            <a:off x="305752" y="1067334"/>
            <a:ext cx="8640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51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6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28700"/>
            <a:ext cx="8172400" cy="61293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3615" y="-99392"/>
            <a:ext cx="814764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ожидании вкуснейшего пломбира  -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мастер-класс по изготовлению мороженого </a:t>
            </a:r>
            <a:endParaRPr lang="ru-RU" sz="20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3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0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изготовлению сахарной ваты 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981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18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"/>
          <a:stretch/>
        </p:blipFill>
        <p:spPr>
          <a:xfrm>
            <a:off x="-97015" y="-113024"/>
            <a:ext cx="4650577" cy="3614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33" y="0"/>
            <a:ext cx="4617477" cy="3463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" y="3501009"/>
            <a:ext cx="4534007" cy="3400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33" y="3501009"/>
            <a:ext cx="4505790" cy="33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5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/>
          <a:stretch/>
        </p:blipFill>
        <p:spPr>
          <a:xfrm>
            <a:off x="58932" y="3645024"/>
            <a:ext cx="4297044" cy="3212976"/>
          </a:xfrm>
          <a:prstGeom prst="rect">
            <a:avLst/>
          </a:prstGeom>
        </p:spPr>
      </p:pic>
      <p:pic>
        <p:nvPicPr>
          <p:cNvPr id="3074" name="Picture 2" descr="F:\Локальный диск\буклеты\2019\В БУКЛЕТ -19\В БУКЛЕТ -19\В БУКЛЕТ — отобранные\IMG_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0"/>
            <a:ext cx="4528535" cy="30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0"/>
            <a:ext cx="4526479" cy="3017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/>
          <a:stretch/>
        </p:blipFill>
        <p:spPr>
          <a:xfrm>
            <a:off x="4572000" y="3622892"/>
            <a:ext cx="4572000" cy="31920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180528" y="-115352"/>
            <a:ext cx="90364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Театральная студия «Фантастики»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99592" y="6375833"/>
            <a:ext cx="687625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Спектакль «Спящая красавица»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0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6254870"/>
            <a:ext cx="687625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Спектакль «Золушка»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/>
          <a:stretch/>
        </p:blipFill>
        <p:spPr>
          <a:xfrm>
            <a:off x="251520" y="116632"/>
            <a:ext cx="8604448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94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0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Хореография. Мастер-класс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7" y="764704"/>
            <a:ext cx="8136904" cy="54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3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19166"/>
            <a:ext cx="625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грации танцуют «Метель» </a:t>
            </a:r>
            <a:r>
              <a:rPr 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С.Свиридова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Локальный диск\буклеты\2021\archive\3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" y="620688"/>
            <a:ext cx="907385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114" y="260648"/>
            <a:ext cx="8077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весело шагать по просторам!»- и вместе петь тоже здорово!</a:t>
            </a:r>
          </a:p>
        </p:txBody>
      </p:sp>
      <p:pic>
        <p:nvPicPr>
          <p:cNvPr id="9219" name="Picture 3" descr="F:\Локальный диск\САЙТ + фотоотчеты\2021\5. май\Создать Презентация Microsoft PowerPoint\Слайд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7677"/>
          <a:stretch/>
        </p:blipFill>
        <p:spPr bwMode="auto">
          <a:xfrm>
            <a:off x="4067944" y="695255"/>
            <a:ext cx="5022163" cy="33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Локальный диск\САЙТ + фотоотчеты\2021\5. май\Создать Презентация Microsoft PowerPoint\Слайд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r="9566"/>
          <a:stretch/>
        </p:blipFill>
        <p:spPr bwMode="auto">
          <a:xfrm>
            <a:off x="35496" y="3148469"/>
            <a:ext cx="5361136" cy="36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496944" cy="14847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4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Славься великий наш русский народ!»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фрагмент спектакля «Сказ про Федота-Стрельца»</a:t>
            </a:r>
            <a:r>
              <a:rPr lang="ru-RU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6688"/>
          <a:stretch/>
        </p:blipFill>
        <p:spPr>
          <a:xfrm>
            <a:off x="755576" y="736382"/>
            <a:ext cx="7488832" cy="61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37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20472" cy="58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4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990" y="170753"/>
            <a:ext cx="8908454" cy="58259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Фольклорный спектакль – совместный проект педагогов ДОУ,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старших дошкольников и их родителей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Локальный диск\САЙТ + фотоотчеты\2021\6. июнь\21.06.2021 - Федот Стрелец - подг.гр\1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976198" cy="27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Локальный диск\САЙТ + фотоотчеты\2021\6. июнь\21.06.2021 - Федот Стрелец - подг.гр\1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 b="4095"/>
          <a:stretch/>
        </p:blipFill>
        <p:spPr bwMode="auto">
          <a:xfrm>
            <a:off x="4067944" y="805247"/>
            <a:ext cx="4992555" cy="31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Локальный диск\САЙТ + фотоотчеты\2021\6. июнь\21.06.2021 - Федот Стрелец - подг.гр\1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/>
          <a:stretch/>
        </p:blipFill>
        <p:spPr bwMode="auto">
          <a:xfrm>
            <a:off x="210395" y="805247"/>
            <a:ext cx="3789658" cy="59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90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7228" y="188640"/>
            <a:ext cx="454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физическая лаборатория</a:t>
            </a:r>
          </a:p>
        </p:txBody>
      </p:sp>
      <p:pic>
        <p:nvPicPr>
          <p:cNvPr id="8194" name="Picture 2" descr="F:\Локальный диск\буклеты\2021\archive\IMG_3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748022"/>
            <a:ext cx="8856496" cy="59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4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5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237312" cy="623731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11855" y="17151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Занятия по этикету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7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1947"/>
            <a:ext cx="8532440" cy="639933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11855" y="17151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68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537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" y="3307587"/>
            <a:ext cx="4713489" cy="3535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653" y="757006"/>
            <a:ext cx="5841268" cy="438095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3968" y="5949280"/>
            <a:ext cx="5259715" cy="12661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Предновогодний мастер-класс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«Мастерская Деда Мороза»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20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0140"/>
            <a:ext cx="8244408" cy="615786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</a:t>
            </a:r>
            <a:r>
              <a:rPr lang="ru-RU" sz="3200" b="1" noProof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</a:t>
            </a:r>
            <a:r>
              <a:rPr lang="ru-RU" sz="32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безопасно перейти улицу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280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0"/>
            <a:ext cx="8229600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Совместные занятия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инспекторами ГИБДД</a:t>
            </a:r>
            <a:endParaRPr lang="ru-RU" sz="3200" b="1" noProof="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, человек, позирование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5B57C33-12BE-0BC4-8CA8-ADE129AA2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"/>
            <a:ext cx="9144000" cy="67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00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ребенок, группа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15663D5-C185-6D16-8947-BF500FE7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643"/>
            <a:ext cx="91440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9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1651" r="23226"/>
          <a:stretch/>
        </p:blipFill>
        <p:spPr>
          <a:xfrm>
            <a:off x="1115616" y="476672"/>
            <a:ext cx="7200800" cy="597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76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Локальный диск\САЙТ + фотоотчеты\2021\11. ноябрь\15-19.11.21 - азбука дорожного движения - проект\средняя группа\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62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-29726" y="1412776"/>
            <a:ext cx="9144000" cy="515719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8" y="72008"/>
            <a:ext cx="8229600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Занятия в плавательном бассейне с/к «Юность»</a:t>
            </a:r>
            <a:endParaRPr lang="ru-RU" sz="3200" b="1" noProof="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5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елец\Downloads\IMG_20210415_103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" y="41183"/>
            <a:ext cx="9029591" cy="67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24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земля, мальчик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FA45D291-BCE2-C037-90D8-4816600D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/>
          <a:stretch/>
        </p:blipFill>
        <p:spPr>
          <a:xfrm>
            <a:off x="75783" y="149288"/>
            <a:ext cx="2715766" cy="438910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порт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3E4ACF3A-5C8B-ECDC-3A15-54EB7B1AB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7"/>
          <a:stretch/>
        </p:blipFill>
        <p:spPr>
          <a:xfrm>
            <a:off x="4763607" y="149288"/>
            <a:ext cx="4214212" cy="355443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0AD9915-73CC-F90E-B946-58C9E31E1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46870"/>
            <a:ext cx="4021382" cy="53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6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88640"/>
            <a:ext cx="8229600" cy="58259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просветительской программе Центрального Банка России «Основы финансовой культуры»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320480" cy="57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3" y="836712"/>
            <a:ext cx="4322842" cy="576378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191C5A1-1047-1B80-0557-24D857008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3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группа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441626B6-F87F-F1FC-2786-CB794265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77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2685"/>
            <a:ext cx="8424936" cy="6292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037" y="165191"/>
            <a:ext cx="4593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Саратовском музее МЧС</a:t>
            </a:r>
          </a:p>
        </p:txBody>
      </p:sp>
    </p:spTree>
    <p:extLst>
      <p:ext uri="{BB962C8B-B14F-4D97-AF65-F5344CB8AC3E}">
        <p14:creationId xmlns:p14="http://schemas.microsoft.com/office/powerpoint/2010/main" val="3136837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427984" cy="5903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87" y="836711"/>
            <a:ext cx="4427984" cy="59039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383" y="188640"/>
            <a:ext cx="801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Саратовском областном музее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94223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26652"/>
            <a:ext cx="8208912" cy="6131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60" y="0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мы частые гости в Экспериментаниуме: 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мыльные пузыри бывают вот такими большими…</a:t>
            </a:r>
          </a:p>
        </p:txBody>
      </p:sp>
    </p:spTree>
    <p:extLst>
      <p:ext uri="{BB962C8B-B14F-4D97-AF65-F5344CB8AC3E}">
        <p14:creationId xmlns:p14="http://schemas.microsoft.com/office/powerpoint/2010/main" val="1602320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0831"/>
            <a:ext cx="8352928" cy="6264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такие маленькие…</a:t>
            </a:r>
          </a:p>
        </p:txBody>
      </p:sp>
    </p:spTree>
    <p:extLst>
      <p:ext uri="{BB962C8B-B14F-4D97-AF65-F5344CB8AC3E}">
        <p14:creationId xmlns:p14="http://schemas.microsoft.com/office/powerpoint/2010/main" val="2562927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60359"/>
            <a:ext cx="8029898" cy="5997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раствор для мыльных пузырей мы готовили вместе </a:t>
            </a:r>
          </a:p>
          <a:p>
            <a:pPr algn="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Ириной Сергеевной</a:t>
            </a:r>
          </a:p>
        </p:txBody>
      </p:sp>
    </p:spTree>
    <p:extLst>
      <p:ext uri="{BB962C8B-B14F-4D97-AF65-F5344CB8AC3E}">
        <p14:creationId xmlns:p14="http://schemas.microsoft.com/office/powerpoint/2010/main" val="3348068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b="20601"/>
          <a:stretch/>
        </p:blipFill>
        <p:spPr>
          <a:xfrm>
            <a:off x="4572000" y="116632"/>
            <a:ext cx="4443958" cy="544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8" t="-30849" r="1858" b="30849"/>
          <a:stretch/>
        </p:blipFill>
        <p:spPr>
          <a:xfrm>
            <a:off x="107504" y="-2615615"/>
            <a:ext cx="4320480" cy="889102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7504" y="6275406"/>
            <a:ext cx="8908454" cy="58259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Традиционные зимние поездки в питомник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хаски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детей старших групп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6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0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956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дедушка, мой дедушка-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всю прошел войну: 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Волги и до самого Берлина…</a:t>
            </a:r>
          </a:p>
        </p:txBody>
      </p:sp>
    </p:spTree>
    <p:extLst>
      <p:ext uri="{BB962C8B-B14F-4D97-AF65-F5344CB8AC3E}">
        <p14:creationId xmlns:p14="http://schemas.microsoft.com/office/powerpoint/2010/main" val="3714842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6356"/>
            <a:ext cx="8316416" cy="621164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3762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Снеговик в гостях у малышей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670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группа, на открытом воздухе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A05E9A91-5DCC-EEC2-948D-C343AFF0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836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8" y="839596"/>
            <a:ext cx="8024538" cy="601840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Леди Баг и Супер Кот в гостях у ЦРР «Фантастика»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81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8788"/>
            <a:ext cx="8460432" cy="631921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0952" y="11017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Мама, папа, я  - у нас спортивная семья!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1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4801" b="6951"/>
          <a:stretch/>
        </p:blipFill>
        <p:spPr>
          <a:xfrm>
            <a:off x="5508103" y="476672"/>
            <a:ext cx="3624687" cy="5019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3008"/>
          <a:stretch/>
        </p:blipFill>
        <p:spPr>
          <a:xfrm>
            <a:off x="-9561" y="473968"/>
            <a:ext cx="3364365" cy="497125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0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Когда выпал первый снег …</a:t>
            </a:r>
            <a:endParaRPr lang="ru-RU" sz="2800" b="1" noProof="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2" descr="F:\Локальный диск\САЙТ + фотоотчеты\2021\1. январь\14.01. - Прогулка\сред.гр\IMG-aea899c37234a27fbbd2152df19d02d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82" y="2720419"/>
            <a:ext cx="3103186" cy="41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017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650" r="12200"/>
          <a:stretch/>
        </p:blipFill>
        <p:spPr>
          <a:xfrm>
            <a:off x="4572000" y="-8688"/>
            <a:ext cx="4572000" cy="6866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r="102" b="12201"/>
          <a:stretch/>
        </p:blipFill>
        <p:spPr>
          <a:xfrm>
            <a:off x="1" y="-27384"/>
            <a:ext cx="4572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58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ег, на открытом воздухе, человек, катать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11C8C040-10DD-74FD-8D9B-E6008440A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96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Локальный диск\САЙТ + фотоотчеты\2021\1. январь\14.01. - Прогулка\подг.гр\1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5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0" y="608304"/>
            <a:ext cx="9144000" cy="623731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6632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Знакомство с окружающим миром</a:t>
            </a:r>
          </a:p>
        </p:txBody>
      </p:sp>
    </p:spTree>
    <p:extLst>
      <p:ext uri="{BB962C8B-B14F-4D97-AF65-F5344CB8AC3E}">
        <p14:creationId xmlns:p14="http://schemas.microsoft.com/office/powerpoint/2010/main" val="34348556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ег, человек, ребено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37DC369D-E4C4-D6C0-205C-90D9B3E20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25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755" y="6184468"/>
            <a:ext cx="4483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наше веселое лето…</a:t>
            </a:r>
          </a:p>
        </p:txBody>
      </p:sp>
      <p:pic>
        <p:nvPicPr>
          <p:cNvPr id="6146" name="Picture 2" descr="F:\Локальный диск\САЙТ + фотоотчеты\2021\6. июнь\ПРОГУЛКИ\IMG-17aea1bef1a5086cf68fc622cf8b6250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 bwMode="auto">
          <a:xfrm>
            <a:off x="122223" y="193964"/>
            <a:ext cx="8856984" cy="59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250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001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Локальный диск\САЙТ + фотоотчеты\2021\8. август\2. Шоу мыльных пузырей - 03.08.2021\1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20"/>
            <a:ext cx="8976144" cy="67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3356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44067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«Вот оно какое, наше лето!»</a:t>
            </a:r>
          </a:p>
        </p:txBody>
      </p:sp>
      <p:pic>
        <p:nvPicPr>
          <p:cNvPr id="4098" name="Picture 2" descr="F:\Локальный диск\буклеты\2019\В БУКЛЕТ -19\В БУКЛЕТ -19\В БУКЛЕТ — отобранные\IMG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692696"/>
            <a:ext cx="9072949" cy="60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639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201" b="8000"/>
          <a:stretch/>
        </p:blipFill>
        <p:spPr>
          <a:xfrm>
            <a:off x="0" y="1196752"/>
            <a:ext cx="9144000" cy="547260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16632"/>
            <a:ext cx="8928992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Центре развития ребенка «Фантастика» у детей интересное, умное и перспективное детство!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7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Путешествие по странам и континентам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0" y="728700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585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483</Words>
  <Application>Microsoft Office PowerPoint</Application>
  <PresentationFormat>Экран (4:3)</PresentationFormat>
  <Paragraphs>76</Paragraphs>
  <Slides>85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0" baseType="lpstr">
      <vt:lpstr>Arial</vt:lpstr>
      <vt:lpstr>Calibri</vt:lpstr>
      <vt:lpstr>Times New Roman</vt:lpstr>
      <vt:lpstr>Verdana</vt:lpstr>
      <vt:lpstr>Тема Office</vt:lpstr>
      <vt:lpstr>МДОУ Центр развития ребенка – детский сад № 35 «Фантастика»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МДОУ"ЦРР-ДС№35"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Ольга Абдулевская</cp:lastModifiedBy>
  <cp:revision>129</cp:revision>
  <cp:lastPrinted>2019-03-12T13:18:14Z</cp:lastPrinted>
  <dcterms:created xsi:type="dcterms:W3CDTF">2013-03-21T08:09:41Z</dcterms:created>
  <dcterms:modified xsi:type="dcterms:W3CDTF">2023-03-16T11:05:01Z</dcterms:modified>
  <cp:contentStatus/>
</cp:coreProperties>
</file>