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F2BA-BFC4-4E79-B7DE-4B85F392F225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D8D6-3D7B-4DC5-A9D9-745BA541F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67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DF2BA-BFC4-4E79-B7DE-4B85F392F225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9D8D6-3D7B-4DC5-A9D9-745BA541F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9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6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81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16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7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98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80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8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5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42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2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7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8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7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49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463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ds8_1</dc:creator>
  <cp:lastModifiedBy>ds8_1</cp:lastModifiedBy>
  <cp:revision>1</cp:revision>
  <dcterms:created xsi:type="dcterms:W3CDTF">2023-03-13T12:02:42Z</dcterms:created>
  <dcterms:modified xsi:type="dcterms:W3CDTF">2023-03-13T12:02:42Z</dcterms:modified>
</cp:coreProperties>
</file>