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56" r:id="rId5"/>
    <p:sldId id="401" r:id="rId6"/>
    <p:sldId id="402" r:id="rId7"/>
    <p:sldId id="257" r:id="rId8"/>
    <p:sldId id="384" r:id="rId9"/>
    <p:sldId id="382" r:id="rId10"/>
    <p:sldId id="385" r:id="rId11"/>
    <p:sldId id="403" r:id="rId12"/>
    <p:sldId id="404" r:id="rId13"/>
    <p:sldId id="405" r:id="rId14"/>
    <p:sldId id="406" r:id="rId15"/>
    <p:sldId id="407" r:id="rId16"/>
    <p:sldId id="408" r:id="rId17"/>
    <p:sldId id="413" r:id="rId18"/>
    <p:sldId id="410" r:id="rId19"/>
    <p:sldId id="412" r:id="rId20"/>
    <p:sldId id="414" r:id="rId21"/>
    <p:sldId id="415" r:id="rId22"/>
    <p:sldId id="416" r:id="rId23"/>
    <p:sldId id="41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7306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91" d="100"/>
          <a:sy n="91" d="100"/>
        </p:scale>
        <p:origin x="-140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AB70D-FC4D-4F56-A91B-2642EDF7304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10675-76E4-440B-9733-046DC97B6E55}">
      <dgm:prSet phldrT="[Текст]" custT="1"/>
      <dgm:spPr>
        <a:gradFill flip="none" rotWithShape="0">
          <a:gsLst>
            <a:gs pos="0">
              <a:schemeClr val="tx2">
                <a:lumMod val="60000"/>
                <a:lumOff val="40000"/>
                <a:shade val="30000"/>
                <a:satMod val="115000"/>
              </a:schemeClr>
            </a:gs>
            <a:gs pos="50000">
              <a:schemeClr val="tx2">
                <a:lumMod val="60000"/>
                <a:lumOff val="40000"/>
                <a:shade val="67500"/>
                <a:satMod val="115000"/>
              </a:schemeClr>
            </a:gs>
            <a:gs pos="100000">
              <a:schemeClr val="tx2">
                <a:lumMod val="60000"/>
                <a:lumOff val="40000"/>
                <a:shade val="100000"/>
                <a:satMod val="115000"/>
              </a:schemeClr>
            </a:gs>
          </a:gsLst>
          <a:lin ang="16200000" scaled="1"/>
          <a:tileRect/>
        </a:gradFill>
        <a:ln w="28575"/>
      </dgm:spPr>
      <dgm:t>
        <a:bodyPr/>
        <a:lstStyle/>
        <a:p>
          <a:pPr algn="ctr"/>
          <a:endParaRPr lang="ru-RU" sz="4000" b="1" dirty="0">
            <a:latin typeface="Monotype Corsiva" pitchFamily="66" charset="0"/>
          </a:endParaRPr>
        </a:p>
      </dgm:t>
    </dgm:pt>
    <dgm:pt modelId="{64C3CE77-553A-4978-A287-32FCE617CF3B}" type="sibTrans" cxnId="{CFA7DFD7-5758-4D57-9E73-C3635D44029B}">
      <dgm:prSet/>
      <dgm:spPr/>
      <dgm:t>
        <a:bodyPr/>
        <a:lstStyle/>
        <a:p>
          <a:endParaRPr lang="ru-RU"/>
        </a:p>
      </dgm:t>
    </dgm:pt>
    <dgm:pt modelId="{38EB5095-31D6-4CDC-B55E-D6F28E132724}" type="parTrans" cxnId="{CFA7DFD7-5758-4D57-9E73-C3635D44029B}">
      <dgm:prSet/>
      <dgm:spPr/>
      <dgm:t>
        <a:bodyPr/>
        <a:lstStyle/>
        <a:p>
          <a:endParaRPr lang="ru-RU"/>
        </a:p>
      </dgm:t>
    </dgm:pt>
    <dgm:pt modelId="{4F890386-3642-4893-AEE3-BFC1FF24675B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accent2">
                <a:tint val="15000"/>
                <a:satMod val="250000"/>
              </a:schemeClr>
            </a:gs>
            <a:gs pos="49000">
              <a:schemeClr val="accent2">
                <a:tint val="50000"/>
                <a:satMod val="200000"/>
              </a:schemeClr>
            </a:gs>
            <a:gs pos="49100">
              <a:schemeClr val="accent2">
                <a:tint val="64000"/>
                <a:satMod val="160000"/>
              </a:schemeClr>
            </a:gs>
            <a:gs pos="92000">
              <a:schemeClr val="accent2">
                <a:tint val="50000"/>
                <a:satMod val="200000"/>
              </a:schemeClr>
            </a:gs>
            <a:gs pos="100000">
              <a:schemeClr val="accent2">
                <a:tint val="43000"/>
                <a:satMod val="190000"/>
              </a:schemeClr>
            </a:gs>
          </a:gsLst>
          <a:path path="circle">
            <a:fillToRect l="50000" t="50000" r="50000" b="50000"/>
          </a:path>
          <a:tileRect/>
        </a:gradFill>
        <a:ln w="19050"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endParaRPr lang="ru-RU" b="1" dirty="0">
            <a:solidFill>
              <a:srgbClr val="7030A0"/>
            </a:solidFill>
          </a:endParaRPr>
        </a:p>
      </dgm:t>
    </dgm:pt>
    <dgm:pt modelId="{F814BF51-FA63-44EA-991C-9F47F3E9BE3A}" type="sibTrans" cxnId="{E534296B-BE8A-4941-8F1C-C640F44E1C1B}">
      <dgm:prSet/>
      <dgm:spPr/>
      <dgm:t>
        <a:bodyPr/>
        <a:lstStyle/>
        <a:p>
          <a:endParaRPr lang="ru-RU"/>
        </a:p>
      </dgm:t>
    </dgm:pt>
    <dgm:pt modelId="{BEA45CC8-4B79-4B32-9354-5D4CE126C62D}" type="parTrans" cxnId="{E534296B-BE8A-4941-8F1C-C640F44E1C1B}">
      <dgm:prSet/>
      <dgm:spPr/>
      <dgm:t>
        <a:bodyPr/>
        <a:lstStyle/>
        <a:p>
          <a:endParaRPr lang="ru-RU"/>
        </a:p>
      </dgm:t>
    </dgm:pt>
    <dgm:pt modelId="{EE32D6BF-BDED-45DC-9E9C-47CD8CC524C8}" type="pres">
      <dgm:prSet presAssocID="{8B1AB70D-FC4D-4F56-A91B-2642EDF730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590415-4DDC-46FB-B75E-668EED80AA5B}" type="pres">
      <dgm:prSet presAssocID="{94610675-76E4-440B-9733-046DC97B6E55}" presName="composite" presStyleCnt="0"/>
      <dgm:spPr/>
    </dgm:pt>
    <dgm:pt modelId="{7A31BC96-ED4E-4A88-A821-A27B9CC4948D}" type="pres">
      <dgm:prSet presAssocID="{94610675-76E4-440B-9733-046DC97B6E55}" presName="parentText" presStyleLbl="alignNode1" presStyleIdx="0" presStyleCnt="1" custScaleX="112009" custScaleY="90000" custLinFactNeighborX="-9219" custLinFactNeighborY="-20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ACDD31-3907-4BA2-804F-EA3AA0B2A94E}" type="pres">
      <dgm:prSet presAssocID="{94610675-76E4-440B-9733-046DC97B6E55}" presName="descendantText" presStyleLbl="alignAcc1" presStyleIdx="0" presStyleCnt="1" custScaleX="95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1A55EF-7F1D-4E21-B2A5-8DE25B3C2B26}" type="presOf" srcId="{8B1AB70D-FC4D-4F56-A91B-2642EDF73041}" destId="{EE32D6BF-BDED-45DC-9E9C-47CD8CC524C8}" srcOrd="0" destOrd="0" presId="urn:microsoft.com/office/officeart/2005/8/layout/chevron2"/>
    <dgm:cxn modelId="{1C5CCF9E-966E-4C75-9952-38006112CF69}" type="presOf" srcId="{4F890386-3642-4893-AEE3-BFC1FF24675B}" destId="{78ACDD31-3907-4BA2-804F-EA3AA0B2A94E}" srcOrd="0" destOrd="0" presId="urn:microsoft.com/office/officeart/2005/8/layout/chevron2"/>
    <dgm:cxn modelId="{E236FCEB-64EA-40A6-9CE2-D1982CD65228}" type="presOf" srcId="{94610675-76E4-440B-9733-046DC97B6E55}" destId="{7A31BC96-ED4E-4A88-A821-A27B9CC4948D}" srcOrd="0" destOrd="0" presId="urn:microsoft.com/office/officeart/2005/8/layout/chevron2"/>
    <dgm:cxn modelId="{E534296B-BE8A-4941-8F1C-C640F44E1C1B}" srcId="{94610675-76E4-440B-9733-046DC97B6E55}" destId="{4F890386-3642-4893-AEE3-BFC1FF24675B}" srcOrd="0" destOrd="0" parTransId="{BEA45CC8-4B79-4B32-9354-5D4CE126C62D}" sibTransId="{F814BF51-FA63-44EA-991C-9F47F3E9BE3A}"/>
    <dgm:cxn modelId="{CFA7DFD7-5758-4D57-9E73-C3635D44029B}" srcId="{8B1AB70D-FC4D-4F56-A91B-2642EDF73041}" destId="{94610675-76E4-440B-9733-046DC97B6E55}" srcOrd="0" destOrd="0" parTransId="{38EB5095-31D6-4CDC-B55E-D6F28E132724}" sibTransId="{64C3CE77-553A-4978-A287-32FCE617CF3B}"/>
    <dgm:cxn modelId="{F26B8B87-B627-4482-8CCC-04BB4CA7F0CA}" type="presParOf" srcId="{EE32D6BF-BDED-45DC-9E9C-47CD8CC524C8}" destId="{F2590415-4DDC-46FB-B75E-668EED80AA5B}" srcOrd="0" destOrd="0" presId="urn:microsoft.com/office/officeart/2005/8/layout/chevron2"/>
    <dgm:cxn modelId="{B1082BDB-85B9-460A-A6E3-089A17E03C49}" type="presParOf" srcId="{F2590415-4DDC-46FB-B75E-668EED80AA5B}" destId="{7A31BC96-ED4E-4A88-A821-A27B9CC4948D}" srcOrd="0" destOrd="0" presId="urn:microsoft.com/office/officeart/2005/8/layout/chevron2"/>
    <dgm:cxn modelId="{285F5620-5760-4FAA-9B36-0EF3F2993157}" type="presParOf" srcId="{F2590415-4DDC-46FB-B75E-668EED80AA5B}" destId="{78ACDD31-3907-4BA2-804F-EA3AA0B2A94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31BC96-ED4E-4A88-A821-A27B9CC4948D}">
      <dsp:nvSpPr>
        <dsp:cNvPr id="0" name=""/>
        <dsp:cNvSpPr/>
      </dsp:nvSpPr>
      <dsp:spPr>
        <a:xfrm rot="5400000">
          <a:off x="-62612" y="94681"/>
          <a:ext cx="972108" cy="846882"/>
        </a:xfrm>
        <a:prstGeom prst="chevron">
          <a:avLst/>
        </a:prstGeom>
        <a:gradFill flip="none" rotWithShape="0">
          <a:gsLst>
            <a:gs pos="0">
              <a:schemeClr val="tx2">
                <a:lumMod val="60000"/>
                <a:lumOff val="40000"/>
                <a:shade val="30000"/>
                <a:satMod val="115000"/>
              </a:schemeClr>
            </a:gs>
            <a:gs pos="50000">
              <a:schemeClr val="tx2">
                <a:lumMod val="60000"/>
                <a:lumOff val="40000"/>
                <a:shade val="67500"/>
                <a:satMod val="115000"/>
              </a:schemeClr>
            </a:gs>
            <a:gs pos="100000">
              <a:schemeClr val="tx2">
                <a:lumMod val="60000"/>
                <a:lumOff val="40000"/>
                <a:shade val="100000"/>
                <a:satMod val="115000"/>
              </a:schemeClr>
            </a:gs>
          </a:gsLst>
          <a:lin ang="16200000" scaled="1"/>
          <a:tileRect/>
        </a:gra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b="1" kern="1200" dirty="0">
            <a:latin typeface="Monotype Corsiva" pitchFamily="66" charset="0"/>
          </a:endParaRPr>
        </a:p>
      </dsp:txBody>
      <dsp:txXfrm rot="5400000">
        <a:off x="-62612" y="94681"/>
        <a:ext cx="972108" cy="846882"/>
      </dsp:txXfrm>
    </dsp:sp>
    <dsp:sp modelId="{78ACDD31-3907-4BA2-804F-EA3AA0B2A94E}">
      <dsp:nvSpPr>
        <dsp:cNvPr id="0" name=""/>
        <dsp:cNvSpPr/>
      </dsp:nvSpPr>
      <dsp:spPr>
        <a:xfrm rot="5400000">
          <a:off x="3910010" y="-2854939"/>
          <a:ext cx="702078" cy="6519969"/>
        </a:xfrm>
        <a:prstGeom prst="round2SameRect">
          <a:avLst/>
        </a:prstGeom>
        <a:gradFill flip="none" rotWithShape="0">
          <a:gsLst>
            <a:gs pos="0">
              <a:schemeClr val="accent2">
                <a:tint val="15000"/>
                <a:satMod val="250000"/>
              </a:schemeClr>
            </a:gs>
            <a:gs pos="49000">
              <a:schemeClr val="accent2">
                <a:tint val="50000"/>
                <a:satMod val="200000"/>
              </a:schemeClr>
            </a:gs>
            <a:gs pos="49100">
              <a:schemeClr val="accent2">
                <a:tint val="64000"/>
                <a:satMod val="160000"/>
              </a:schemeClr>
            </a:gs>
            <a:gs pos="92000">
              <a:schemeClr val="accent2">
                <a:tint val="50000"/>
                <a:satMod val="200000"/>
              </a:schemeClr>
            </a:gs>
            <a:gs pos="100000">
              <a:schemeClr val="accent2">
                <a:tint val="43000"/>
                <a:satMod val="190000"/>
              </a:scheme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>
          <a:outerShdw blurRad="50800" dist="25000" dir="5400000" rotWithShape="0">
            <a:schemeClr val="accent2">
              <a:shade val="30000"/>
              <a:satMod val="150000"/>
              <a:alpha val="38000"/>
            </a:scheme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200" b="1" kern="1200" dirty="0">
            <a:solidFill>
              <a:srgbClr val="7030A0"/>
            </a:solidFill>
          </a:endParaRPr>
        </a:p>
      </dsp:txBody>
      <dsp:txXfrm rot="5400000">
        <a:off x="3910010" y="-2854939"/>
        <a:ext cx="702078" cy="65199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BE762-E23C-453A-8FF5-E92B279FEA0B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C8726-E981-4FAD-AE29-2C79F875FF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6060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9AD8207-2BD6-4E86-AB61-5E6EE71DC8C4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E713A36-FCE3-4906-8606-84EC5AA12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D8207-2BD6-4E86-AB61-5E6EE71DC8C4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3A36-FCE3-4906-8606-84EC5AA12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D8207-2BD6-4E86-AB61-5E6EE71DC8C4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3A36-FCE3-4906-8606-84EC5AA12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AD8207-2BD6-4E86-AB61-5E6EE71DC8C4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E713A36-FCE3-4906-8606-84EC5AA129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9AD8207-2BD6-4E86-AB61-5E6EE71DC8C4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E713A36-FCE3-4906-8606-84EC5AA12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D8207-2BD6-4E86-AB61-5E6EE71DC8C4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3A36-FCE3-4906-8606-84EC5AA129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D8207-2BD6-4E86-AB61-5E6EE71DC8C4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3A36-FCE3-4906-8606-84EC5AA129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AD8207-2BD6-4E86-AB61-5E6EE71DC8C4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E713A36-FCE3-4906-8606-84EC5AA129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D8207-2BD6-4E86-AB61-5E6EE71DC8C4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13A36-FCE3-4906-8606-84EC5AA12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AD8207-2BD6-4E86-AB61-5E6EE71DC8C4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E713A36-FCE3-4906-8606-84EC5AA129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AD8207-2BD6-4E86-AB61-5E6EE71DC8C4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E713A36-FCE3-4906-8606-84EC5AA129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9AD8207-2BD6-4E86-AB61-5E6EE71DC8C4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E713A36-FCE3-4906-8606-84EC5AA129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87;&#1086;&#1088;&#1090;&#1092;&#1086;&#1083;&#1080;&#1086;%20&#1054;&#1059;\-pro_detskiy_sad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1604" y="357166"/>
            <a:ext cx="70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39471" y="3393281"/>
            <a:ext cx="1571636" cy="15001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285852" y="4857760"/>
            <a:ext cx="714380" cy="71438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857356" y="4429132"/>
            <a:ext cx="428628" cy="5715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643042" y="5786454"/>
            <a:ext cx="357190" cy="28575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071538" y="5429264"/>
            <a:ext cx="214314" cy="2143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143900" y="5715016"/>
            <a:ext cx="571504" cy="57150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Мама\Downloads\дети, цветы\images (4) 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3013" y="4143380"/>
            <a:ext cx="2357454" cy="2366639"/>
          </a:xfrm>
          <a:prstGeom prst="rect">
            <a:avLst/>
          </a:prstGeom>
          <a:noFill/>
        </p:spPr>
      </p:pic>
      <p:pic>
        <p:nvPicPr>
          <p:cNvPr id="19" name="-pro_detskiy_sa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572264" y="5929330"/>
            <a:ext cx="304800" cy="3048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257387" y="288386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encrypted-tbn0.gstatic.com/images?q=tbn:ANd9GcRaSmhmbzVnfCB98BQgPFc5OoHK6_b_WKF9BQYT-iCVEb2VVC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42" y="5228229"/>
            <a:ext cx="1859206" cy="1462380"/>
          </a:xfrm>
          <a:prstGeom prst="ellipse">
            <a:avLst/>
          </a:prstGeom>
          <a:ln w="28575" cap="rnd">
            <a:solidFill>
              <a:srgbClr val="03730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1375148" y="-99392"/>
            <a:ext cx="7157292" cy="3024337"/>
          </a:xfrm>
          <a:prstGeom prst="horizontalScroll">
            <a:avLst>
              <a:gd name="adj" fmla="val 25000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0" scaled="1"/>
            <a:tileRect/>
          </a:gradFill>
          <a:ln w="57150"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детский сад общеразвивающего вида</a:t>
            </a:r>
            <a:b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с. Загородный муниципального района Стерлитамакский район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50432" y="2722193"/>
            <a:ext cx="5454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 smtClean="0"/>
          </a:p>
          <a:p>
            <a:endParaRPr lang="ru-RU" i="1" dirty="0"/>
          </a:p>
          <a:p>
            <a:endParaRPr lang="ru-RU" i="1" dirty="0" smtClean="0"/>
          </a:p>
        </p:txBody>
      </p:sp>
      <p:pic>
        <p:nvPicPr>
          <p:cNvPr id="9218" name="Picture 2" descr="I:\1 июня\_DSC89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78"/>
          <a:stretch/>
        </p:blipFill>
        <p:spPr bwMode="auto">
          <a:xfrm>
            <a:off x="1292681" y="2222267"/>
            <a:ext cx="7353746" cy="446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323584" cy="10081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5000"/>
                  <a:satMod val="250000"/>
                </a:schemeClr>
              </a:gs>
              <a:gs pos="49000">
                <a:schemeClr val="accent2">
                  <a:tint val="50000"/>
                  <a:satMod val="200000"/>
                </a:schemeClr>
              </a:gs>
              <a:gs pos="49100">
                <a:schemeClr val="accent2">
                  <a:tint val="64000"/>
                  <a:satMod val="160000"/>
                </a:schemeClr>
              </a:gs>
              <a:gs pos="92000">
                <a:schemeClr val="accent2">
                  <a:tint val="50000"/>
                  <a:satMod val="200000"/>
                </a:schemeClr>
              </a:gs>
              <a:gs pos="100000">
                <a:schemeClr val="accent2">
                  <a:tint val="43000"/>
                  <a:satMod val="19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25000" dir="5400000" rotWithShape="0">
              <a:schemeClr val="accent2">
                <a:shade val="30000"/>
                <a:satMod val="150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Группа №2 «Радуга» воспитатели: Давлетова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а.к.,Дильмухаметова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Г.Ю.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5536" y="260648"/>
            <a:ext cx="928694" cy="1071570"/>
            <a:chOff x="1" y="-1"/>
            <a:chExt cx="1000132" cy="1428759"/>
          </a:xfrm>
        </p:grpSpPr>
        <p:sp>
          <p:nvSpPr>
            <p:cNvPr id="7" name="Нашивка 6"/>
            <p:cNvSpPr/>
            <p:nvPr/>
          </p:nvSpPr>
          <p:spPr>
            <a:xfrm rot="5400000">
              <a:off x="-214313" y="214313"/>
              <a:ext cx="1428759" cy="1000132"/>
            </a:xfrm>
            <a:prstGeom prst="chevron">
              <a:avLst/>
            </a:prstGeom>
            <a:gradFill flip="none" rotWithShape="0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85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Нашивка 4"/>
            <p:cNvSpPr/>
            <p:nvPr/>
          </p:nvSpPr>
          <p:spPr>
            <a:xfrm>
              <a:off x="1" y="500065"/>
              <a:ext cx="1000132" cy="4286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0" b="1" kern="1200" dirty="0">
                <a:latin typeface="Monotype Corsiva" pitchFamily="66" charset="0"/>
              </a:endParaRPr>
            </a:p>
          </p:txBody>
        </p:sp>
      </p:grpSp>
      <p:pic>
        <p:nvPicPr>
          <p:cNvPr id="11" name="Picture 2" descr="C:\Users\рабочий 1\Desktop\фото куча\Новая папка (2)\фото спектакль\PIC_0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96752"/>
            <a:ext cx="5280588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:\1 гр вото\101MSDCF\DSC0063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034" y="4334391"/>
            <a:ext cx="3067943" cy="2300957"/>
          </a:xfrm>
          <a:prstGeom prst="rect">
            <a:avLst/>
          </a:prstGeom>
          <a:noFill/>
        </p:spPr>
      </p:pic>
      <p:pic>
        <p:nvPicPr>
          <p:cNvPr id="12" name="Picture 2" descr="C:\Users\рабочий 1\Desktop\стол\всё моё\FX0_41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1458336"/>
            <a:ext cx="2178810" cy="32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un9-50.userapi.com/impg/6incmyDk7PpARClg5q6v28WCM6hpIwEXbPtz-A/fT-jbcCetj8.jpg?size=1620x2160&amp;quality=96&amp;proxy=1&amp;sign=d964d5c189ce911bd66185715ca3f24a&amp;type=albu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96752"/>
            <a:ext cx="1878676" cy="250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рабочий 1\Desktop\КОНКУРС ДОУ года\PHOTO-2021-02-17-14-32-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3427660"/>
            <a:ext cx="2267154" cy="3430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4001483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179568" cy="10081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5000"/>
                  <a:satMod val="250000"/>
                </a:schemeClr>
              </a:gs>
              <a:gs pos="49000">
                <a:schemeClr val="accent2">
                  <a:tint val="50000"/>
                  <a:satMod val="200000"/>
                </a:schemeClr>
              </a:gs>
              <a:gs pos="49100">
                <a:schemeClr val="accent2">
                  <a:tint val="64000"/>
                  <a:satMod val="160000"/>
                </a:schemeClr>
              </a:gs>
              <a:gs pos="92000">
                <a:schemeClr val="accent2">
                  <a:tint val="50000"/>
                  <a:satMod val="200000"/>
                </a:schemeClr>
              </a:gs>
              <a:gs pos="100000">
                <a:schemeClr val="accent2">
                  <a:tint val="43000"/>
                  <a:satMod val="19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25000" dir="5400000" rotWithShape="0">
              <a:schemeClr val="accent2">
                <a:shade val="30000"/>
                <a:satMod val="150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Группа №3 «Солнышко»  воспитатели: Масальская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О.В.,Теплова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С.В..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51520" y="260648"/>
            <a:ext cx="1143008" cy="1143008"/>
            <a:chOff x="1" y="-1"/>
            <a:chExt cx="1000132" cy="1428759"/>
          </a:xfrm>
        </p:grpSpPr>
        <p:sp>
          <p:nvSpPr>
            <p:cNvPr id="7" name="Нашивка 6"/>
            <p:cNvSpPr/>
            <p:nvPr/>
          </p:nvSpPr>
          <p:spPr>
            <a:xfrm rot="5400000">
              <a:off x="-214313" y="214313"/>
              <a:ext cx="1428759" cy="1000132"/>
            </a:xfrm>
            <a:prstGeom prst="chevron">
              <a:avLst/>
            </a:prstGeom>
            <a:gradFill flip="none" rotWithShape="0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85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Нашивка 4"/>
            <p:cNvSpPr/>
            <p:nvPr/>
          </p:nvSpPr>
          <p:spPr>
            <a:xfrm>
              <a:off x="1" y="500065"/>
              <a:ext cx="1000132" cy="4286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0" b="1" kern="1200" dirty="0">
                <a:latin typeface="Monotype Corsiva" pitchFamily="66" charset="0"/>
              </a:endParaRPr>
            </a:p>
          </p:txBody>
        </p:sp>
      </p:grpSp>
      <p:pic>
        <p:nvPicPr>
          <p:cNvPr id="12" name="Содержимое 3" descr="C:\Users\Алиса\Desktop\Новая папка (8)\_DSC0006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7584" y="3861048"/>
            <a:ext cx="367240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рабочий 1\Desktop\2018-2019 уч.г\фото 2019\фото сотрудников\IMG_88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051646" cy="30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рабочий 1\Desktop\2018-2019 уч.г\фото 2019\DSCN58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3374504" cy="25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рабочий 1\Desktop\снежный городок\16-12-2021_17-31-46\IMG-20211216-WA003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 t="14800" b="8026"/>
          <a:stretch>
            <a:fillRect/>
          </a:stretch>
        </p:blipFill>
        <p:spPr bwMode="auto">
          <a:xfrm>
            <a:off x="6300192" y="3068960"/>
            <a:ext cx="2358052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642371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107560" cy="10081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5000"/>
                  <a:satMod val="250000"/>
                </a:schemeClr>
              </a:gs>
              <a:gs pos="49000">
                <a:schemeClr val="accent2">
                  <a:tint val="50000"/>
                  <a:satMod val="200000"/>
                </a:schemeClr>
              </a:gs>
              <a:gs pos="49100">
                <a:schemeClr val="accent2">
                  <a:tint val="64000"/>
                  <a:satMod val="160000"/>
                </a:schemeClr>
              </a:gs>
              <a:gs pos="92000">
                <a:schemeClr val="accent2">
                  <a:tint val="50000"/>
                  <a:satMod val="200000"/>
                </a:schemeClr>
              </a:gs>
              <a:gs pos="100000">
                <a:schemeClr val="accent2">
                  <a:tint val="43000"/>
                  <a:satMod val="19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25000" dir="5400000" rotWithShape="0">
              <a:schemeClr val="accent2">
                <a:shade val="30000"/>
                <a:satMod val="150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Группа №4 « Теремок »  воспитатели: Маликова Э.Ф., Абдуллина Б.Т.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51520" y="116632"/>
            <a:ext cx="1143008" cy="1143008"/>
            <a:chOff x="1" y="-1"/>
            <a:chExt cx="1000132" cy="1428759"/>
          </a:xfrm>
        </p:grpSpPr>
        <p:sp>
          <p:nvSpPr>
            <p:cNvPr id="7" name="Нашивка 6"/>
            <p:cNvSpPr/>
            <p:nvPr/>
          </p:nvSpPr>
          <p:spPr>
            <a:xfrm rot="5400000">
              <a:off x="-214313" y="214313"/>
              <a:ext cx="1428759" cy="1000132"/>
            </a:xfrm>
            <a:prstGeom prst="chevron">
              <a:avLst/>
            </a:prstGeom>
            <a:gradFill flip="none" rotWithShape="0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85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Нашивка 4"/>
            <p:cNvSpPr/>
            <p:nvPr/>
          </p:nvSpPr>
          <p:spPr>
            <a:xfrm>
              <a:off x="1" y="500065"/>
              <a:ext cx="1000132" cy="4286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0" b="1" kern="1200" dirty="0">
                <a:latin typeface="Monotype Corsiva" pitchFamily="66" charset="0"/>
              </a:endParaRPr>
            </a:p>
          </p:txBody>
        </p:sp>
      </p:grpSp>
      <p:pic>
        <p:nvPicPr>
          <p:cNvPr id="10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8" y="848566"/>
            <a:ext cx="1656184" cy="2472275"/>
          </a:xfrm>
          <a:prstGeom prst="rect">
            <a:avLst/>
          </a:prstGeom>
          <a:noFill/>
          <a:ln w="9525">
            <a:solidFill>
              <a:srgbClr val="037306"/>
            </a:solidFill>
            <a:miter lim="800000"/>
            <a:headEnd/>
            <a:tailEnd/>
          </a:ln>
        </p:spPr>
      </p:pic>
      <p:pic>
        <p:nvPicPr>
          <p:cNvPr id="12" name="Picture 2" descr="C:\Users\рабочий 1\Desktop\фото куча\ОЛИМ.СНЕЖ.ВЕР\DSCF2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124744"/>
            <a:ext cx="3611893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Users\рабочий 1\Desktop\2018-2019 уч.г\фото 2019\все фото\фото для авг.конференции\DSCN30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4156720" cy="311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рабочий 1\Desktop\2018-2019 уч.г\фото 2019\фото сотрудников\IMG_4997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56992"/>
            <a:ext cx="2257576" cy="338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061518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323584" cy="10081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5000"/>
                  <a:satMod val="250000"/>
                </a:schemeClr>
              </a:gs>
              <a:gs pos="49000">
                <a:schemeClr val="accent2">
                  <a:tint val="50000"/>
                  <a:satMod val="200000"/>
                </a:schemeClr>
              </a:gs>
              <a:gs pos="49100">
                <a:schemeClr val="accent2">
                  <a:tint val="64000"/>
                  <a:satMod val="160000"/>
                </a:schemeClr>
              </a:gs>
              <a:gs pos="92000">
                <a:schemeClr val="accent2">
                  <a:tint val="50000"/>
                  <a:satMod val="200000"/>
                </a:schemeClr>
              </a:gs>
              <a:gs pos="100000">
                <a:schemeClr val="accent2">
                  <a:tint val="43000"/>
                  <a:satMod val="19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25000" dir="5400000" rotWithShape="0">
              <a:schemeClr val="accent2">
                <a:shade val="30000"/>
                <a:satMod val="150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Группа №5«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Смешарики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»  воспитатели К АДЫРОВА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Р.Ф.,Абдуллина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Б.Т.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51520" y="116632"/>
            <a:ext cx="1143008" cy="1143008"/>
            <a:chOff x="1" y="-1"/>
            <a:chExt cx="1000132" cy="1428759"/>
          </a:xfrm>
        </p:grpSpPr>
        <p:sp>
          <p:nvSpPr>
            <p:cNvPr id="7" name="Нашивка 6"/>
            <p:cNvSpPr/>
            <p:nvPr/>
          </p:nvSpPr>
          <p:spPr>
            <a:xfrm rot="5400000">
              <a:off x="-214313" y="214313"/>
              <a:ext cx="1428759" cy="1000132"/>
            </a:xfrm>
            <a:prstGeom prst="chevron">
              <a:avLst/>
            </a:prstGeom>
            <a:gradFill flip="none" rotWithShape="0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85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Нашивка 4"/>
            <p:cNvSpPr/>
            <p:nvPr/>
          </p:nvSpPr>
          <p:spPr>
            <a:xfrm>
              <a:off x="1" y="500065"/>
              <a:ext cx="1000132" cy="4286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0" b="1" kern="1200" dirty="0">
                <a:latin typeface="Monotype Corsiva" pitchFamily="66" charset="0"/>
              </a:endParaRPr>
            </a:p>
          </p:txBody>
        </p:sp>
      </p:grpSp>
      <p:pic>
        <p:nvPicPr>
          <p:cNvPr id="13" name="Picture 2" descr="C:\Users\рабочий 1\Desktop\фото куча\DCIM\101_FUJI\DSCF1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916832"/>
            <a:ext cx="2592288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рабочий 1\Desktop\index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t="32034"/>
          <a:stretch>
            <a:fillRect/>
          </a:stretch>
        </p:blipFill>
        <p:spPr bwMode="auto">
          <a:xfrm>
            <a:off x="2411760" y="4413573"/>
            <a:ext cx="3657600" cy="2444427"/>
          </a:xfrm>
          <a:prstGeom prst="rect">
            <a:avLst/>
          </a:prstGeom>
          <a:noFill/>
        </p:spPr>
      </p:pic>
      <p:pic>
        <p:nvPicPr>
          <p:cNvPr id="9" name="Picture 2" descr="https://sun9-32.userapi.com/impf/c622230/v622230495/47fe2/akk5DNHJKJI.jpg?size=1280x960&amp;quality=96&amp;proxy=1&amp;sign=1e0e1df4dad21c489eb9e0760a9e9b0a&amp;type=albu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474" t="31242" r="7956"/>
          <a:stretch/>
        </p:blipFill>
        <p:spPr bwMode="auto">
          <a:xfrm>
            <a:off x="6156176" y="2060848"/>
            <a:ext cx="2239875" cy="324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рабочий 1\Downloads\20220207_083610.jpg"/>
          <p:cNvPicPr>
            <a:picLocks noChangeAspect="1" noChangeArrowheads="1"/>
          </p:cNvPicPr>
          <p:nvPr/>
        </p:nvPicPr>
        <p:blipFill>
          <a:blip r:embed="rId5" cstate="print"/>
          <a:srcRect l="17548" t="12126"/>
          <a:stretch>
            <a:fillRect/>
          </a:stretch>
        </p:blipFill>
        <p:spPr bwMode="auto">
          <a:xfrm>
            <a:off x="467544" y="1700808"/>
            <a:ext cx="2196752" cy="3652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3476717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467600" cy="1143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5000"/>
                  <a:satMod val="250000"/>
                </a:schemeClr>
              </a:gs>
              <a:gs pos="49000">
                <a:schemeClr val="accent2">
                  <a:tint val="50000"/>
                  <a:satMod val="200000"/>
                </a:schemeClr>
              </a:gs>
              <a:gs pos="49100">
                <a:schemeClr val="accent2">
                  <a:tint val="64000"/>
                  <a:satMod val="160000"/>
                </a:schemeClr>
              </a:gs>
              <a:gs pos="92000">
                <a:schemeClr val="accent2">
                  <a:tint val="50000"/>
                  <a:satMod val="200000"/>
                </a:schemeClr>
              </a:gs>
              <a:gs pos="100000">
                <a:schemeClr val="accent2">
                  <a:tint val="43000"/>
                  <a:satMod val="19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25000" dir="5400000" rotWithShape="0">
              <a:schemeClr val="accent2">
                <a:shade val="30000"/>
                <a:satMod val="150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Группа №6«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Дельфинчики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»  воспитатели  Зайнуллина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З.Д..,Сладкова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О.К. 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79512" y="116632"/>
            <a:ext cx="1143008" cy="1143008"/>
            <a:chOff x="1" y="-1"/>
            <a:chExt cx="1000132" cy="1428759"/>
          </a:xfrm>
        </p:grpSpPr>
        <p:sp>
          <p:nvSpPr>
            <p:cNvPr id="8" name="Нашивка 7"/>
            <p:cNvSpPr/>
            <p:nvPr/>
          </p:nvSpPr>
          <p:spPr>
            <a:xfrm rot="5400000">
              <a:off x="-214313" y="214313"/>
              <a:ext cx="1428759" cy="1000132"/>
            </a:xfrm>
            <a:prstGeom prst="chevron">
              <a:avLst/>
            </a:prstGeom>
            <a:gradFill flip="none" rotWithShape="0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85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/>
            <p:cNvSpPr/>
            <p:nvPr/>
          </p:nvSpPr>
          <p:spPr>
            <a:xfrm>
              <a:off x="1" y="500065"/>
              <a:ext cx="1000132" cy="4286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0" b="1" kern="1200" dirty="0">
                <a:latin typeface="Monotype Corsiva" pitchFamily="66" charset="0"/>
              </a:endParaRPr>
            </a:p>
          </p:txBody>
        </p:sp>
      </p:grpSp>
      <p:pic>
        <p:nvPicPr>
          <p:cNvPr id="3075" name="Picture 3" descr="I:\доступная среда\_DSC3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12776"/>
            <a:ext cx="2232069" cy="225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рабочий 1\AppData\Local\Temp\Rar$DIa0.675\_DSC29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68752"/>
            <a:ext cx="5401056" cy="388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2" descr="C:\Users\рабочий 1\Desktop\2018-2019 уч.г\фото 2019\фото сотрудников\IMG_887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086495" cy="312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297089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323584" cy="126876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5000"/>
                  <a:satMod val="250000"/>
                </a:schemeClr>
              </a:gs>
              <a:gs pos="49000">
                <a:schemeClr val="accent2">
                  <a:tint val="50000"/>
                  <a:satMod val="200000"/>
                </a:schemeClr>
              </a:gs>
              <a:gs pos="49100">
                <a:schemeClr val="accent2">
                  <a:tint val="64000"/>
                  <a:satMod val="160000"/>
                </a:schemeClr>
              </a:gs>
              <a:gs pos="92000">
                <a:schemeClr val="accent2">
                  <a:tint val="50000"/>
                  <a:satMod val="200000"/>
                </a:schemeClr>
              </a:gs>
              <a:gs pos="100000">
                <a:schemeClr val="accent2">
                  <a:tint val="43000"/>
                  <a:satMod val="19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25000" dir="5400000" rotWithShape="0">
              <a:schemeClr val="accent2">
                <a:shade val="30000"/>
                <a:satMod val="150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Группа №7« Дружная семейка»  воспитатели  Шаяхметова Э.С.,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Тухватуллина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Г.М.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79512" y="188640"/>
            <a:ext cx="1152128" cy="1124744"/>
            <a:chOff x="1" y="-1"/>
            <a:chExt cx="1000132" cy="1428759"/>
          </a:xfrm>
        </p:grpSpPr>
        <p:sp>
          <p:nvSpPr>
            <p:cNvPr id="7" name="Нашивка 6"/>
            <p:cNvSpPr/>
            <p:nvPr/>
          </p:nvSpPr>
          <p:spPr>
            <a:xfrm rot="5400000">
              <a:off x="-214313" y="214313"/>
              <a:ext cx="1428759" cy="1000132"/>
            </a:xfrm>
            <a:prstGeom prst="chevron">
              <a:avLst/>
            </a:prstGeom>
            <a:gradFill flip="none" rotWithShape="0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85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Нашивка 4"/>
            <p:cNvSpPr/>
            <p:nvPr/>
          </p:nvSpPr>
          <p:spPr>
            <a:xfrm>
              <a:off x="1" y="500065"/>
              <a:ext cx="1000132" cy="4286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0" b="1" kern="1200" dirty="0">
                <a:latin typeface="Monotype Corsiva" pitchFamily="66" charset="0"/>
              </a:endParaRPr>
            </a:p>
          </p:txBody>
        </p:sp>
      </p:grpSp>
      <p:pic>
        <p:nvPicPr>
          <p:cNvPr id="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745364">
            <a:off x="425749" y="1602036"/>
            <a:ext cx="1891127" cy="2823118"/>
          </a:xfrm>
          <a:prstGeom prst="roundRect">
            <a:avLst/>
          </a:prstGeom>
          <a:noFill/>
          <a:ln w="9525">
            <a:solidFill>
              <a:srgbClr val="037306"/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755221">
            <a:off x="6654083" y="1510394"/>
            <a:ext cx="1864749" cy="2792662"/>
          </a:xfrm>
          <a:prstGeom prst="roundRect">
            <a:avLst/>
          </a:prstGeom>
          <a:noFill/>
          <a:ln w="9525">
            <a:solidFill>
              <a:srgbClr val="037306"/>
            </a:solidFill>
            <a:miter lim="800000"/>
            <a:headEnd/>
            <a:tailEnd/>
          </a:ln>
        </p:spPr>
      </p:pic>
      <p:pic>
        <p:nvPicPr>
          <p:cNvPr id="5122" name="Picture 2" descr="C:\Users\рабочий 1\Desktop\2018-2019 уч.г\фото 2019\все фото\фото садика\DSCN47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3920413" cy="294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435653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323584" cy="115212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5000"/>
                  <a:satMod val="250000"/>
                </a:schemeClr>
              </a:gs>
              <a:gs pos="49000">
                <a:schemeClr val="accent2">
                  <a:tint val="50000"/>
                  <a:satMod val="200000"/>
                </a:schemeClr>
              </a:gs>
              <a:gs pos="49100">
                <a:schemeClr val="accent2">
                  <a:tint val="64000"/>
                  <a:satMod val="160000"/>
                </a:schemeClr>
              </a:gs>
              <a:gs pos="92000">
                <a:schemeClr val="accent2">
                  <a:tint val="50000"/>
                  <a:satMod val="200000"/>
                </a:schemeClr>
              </a:gs>
              <a:gs pos="100000">
                <a:schemeClr val="accent2">
                  <a:tint val="43000"/>
                  <a:satMod val="19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25000" dir="5400000" rotWithShape="0">
              <a:schemeClr val="accent2">
                <a:shade val="30000"/>
                <a:satMod val="150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Группа №8« Пчелки»  воспитатели 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Халикова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Л.Р., Петрова Г.А.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79512" y="188640"/>
            <a:ext cx="1152128" cy="1124744"/>
            <a:chOff x="1" y="-1"/>
            <a:chExt cx="1000132" cy="1428759"/>
          </a:xfrm>
        </p:grpSpPr>
        <p:sp>
          <p:nvSpPr>
            <p:cNvPr id="7" name="Нашивка 6"/>
            <p:cNvSpPr/>
            <p:nvPr/>
          </p:nvSpPr>
          <p:spPr>
            <a:xfrm rot="5400000">
              <a:off x="-214313" y="214313"/>
              <a:ext cx="1428759" cy="1000132"/>
            </a:xfrm>
            <a:prstGeom prst="chevron">
              <a:avLst/>
            </a:prstGeom>
            <a:gradFill flip="none" rotWithShape="0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85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Нашивка 4"/>
            <p:cNvSpPr/>
            <p:nvPr/>
          </p:nvSpPr>
          <p:spPr>
            <a:xfrm>
              <a:off x="1" y="500065"/>
              <a:ext cx="1000132" cy="4286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0" b="1" kern="1200" dirty="0">
                <a:latin typeface="Monotype Corsiva" pitchFamily="66" charset="0"/>
              </a:endParaRPr>
            </a:p>
          </p:txBody>
        </p:sp>
      </p:grpSp>
      <p:pic>
        <p:nvPicPr>
          <p:cNvPr id="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48837" b="47701"/>
          <a:stretch>
            <a:fillRect/>
          </a:stretch>
        </p:blipFill>
        <p:spPr bwMode="auto">
          <a:xfrm>
            <a:off x="395535" y="1412776"/>
            <a:ext cx="1737483" cy="2448272"/>
          </a:xfrm>
          <a:prstGeom prst="rect">
            <a:avLst/>
          </a:prstGeom>
          <a:noFill/>
          <a:ln w="9525">
            <a:solidFill>
              <a:srgbClr val="037306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9681" y="1340768"/>
            <a:ext cx="208431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рабочий 1\Desktop\index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924944"/>
            <a:ext cx="4963616" cy="3722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5355618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563662"/>
          </a:xfrm>
        </p:spPr>
        <p:txBody>
          <a:bodyPr/>
          <a:lstStyle/>
          <a:p>
            <a:r>
              <a:rPr lang="ru-RU" b="1" dirty="0" smtClean="0"/>
              <a:t>музыкальный руководители</a:t>
            </a:r>
            <a:endParaRPr lang="ru-RU" dirty="0"/>
          </a:p>
        </p:txBody>
      </p:sp>
      <p:pic>
        <p:nvPicPr>
          <p:cNvPr id="2051" name="Picture 3" descr="C:\Users\рабочий 1\Documents\курай\Desktop\документация\2018-2019 уч.г\фото 2019\сотрудники 2019 для папки\Музыкальный руководитель Скоромнюк Галина Сергеевна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5576" y="1844823"/>
            <a:ext cx="2952328" cy="4436559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"/>
          </p:nvPr>
        </p:nvSpPr>
        <p:spPr>
          <a:xfrm>
            <a:off x="395536" y="908720"/>
            <a:ext cx="3657600" cy="658368"/>
          </a:xfrm>
        </p:spPr>
        <p:txBody>
          <a:bodyPr/>
          <a:lstStyle/>
          <a:p>
            <a:r>
              <a:rPr lang="ru-RU" dirty="0" err="1" smtClean="0"/>
              <a:t>Скоромнюк</a:t>
            </a:r>
            <a:r>
              <a:rPr lang="ru-RU" dirty="0" smtClean="0"/>
              <a:t> Галина Сергеевна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427984" y="980728"/>
            <a:ext cx="3657600" cy="658368"/>
          </a:xfrm>
        </p:spPr>
        <p:txBody>
          <a:bodyPr/>
          <a:lstStyle/>
          <a:p>
            <a:r>
              <a:rPr lang="ru-RU" dirty="0" smtClean="0"/>
              <a:t>Гареева </a:t>
            </a:r>
            <a:r>
              <a:rPr lang="ru-RU" dirty="0" err="1" smtClean="0"/>
              <a:t>Ляйсан</a:t>
            </a:r>
            <a:r>
              <a:rPr lang="ru-RU" dirty="0" smtClean="0"/>
              <a:t> </a:t>
            </a:r>
            <a:r>
              <a:rPr lang="ru-RU" dirty="0" err="1" smtClean="0"/>
              <a:t>Раисовна</a:t>
            </a:r>
            <a:endParaRPr lang="ru-RU" dirty="0"/>
          </a:p>
        </p:txBody>
      </p:sp>
      <p:pic>
        <p:nvPicPr>
          <p:cNvPr id="5" name="Picture 2" descr="C:\Users\рабочий 1\Desktop\2021-2022 уч.год\образцовый детский сад 2022\07-02-2022_06-47-49\20220207_084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916832"/>
            <a:ext cx="3912101" cy="389036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,</a:t>
            </a:r>
            <a:endParaRPr lang="ru-RU" b="1" dirty="0"/>
          </a:p>
        </p:txBody>
      </p:sp>
      <p:pic>
        <p:nvPicPr>
          <p:cNvPr id="8" name="Picture 2" descr="C:\Users\рабочий 1\Documents\курай\Desktop\документация\2018-2019 уч.г\фото 2019\сотрудники 2019 для папки\Руководитель по физическому воспитанию Зиганшина Алина Викторовна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4" y="1556792"/>
            <a:ext cx="2790433" cy="4187552"/>
          </a:xfrm>
          <a:prstGeom prst="rect">
            <a:avLst/>
          </a:prstGeom>
          <a:noFill/>
        </p:spPr>
      </p:pic>
      <p:pic>
        <p:nvPicPr>
          <p:cNvPr id="2051" name="Picture 3" descr="C:\Users\рабочий 1\Desktop\2021-2022 уч.год\образцовый детский сад 2022\07-02-2022_06-47-49\kdHoeLkcvvs-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83968" y="1844824"/>
            <a:ext cx="4533371" cy="3400028"/>
          </a:xfrm>
          <a:prstGeom prst="rect">
            <a:avLst/>
          </a:prstGeom>
          <a:noFill/>
        </p:spPr>
      </p:pic>
      <p:sp>
        <p:nvSpPr>
          <p:cNvPr id="9" name="Текст 8"/>
          <p:cNvSpPr>
            <a:spLocks noGrp="1"/>
          </p:cNvSpPr>
          <p:nvPr>
            <p:ph type="body" sz="quarter" idx="1"/>
          </p:nvPr>
        </p:nvSpPr>
        <p:spPr>
          <a:xfrm>
            <a:off x="323528" y="404664"/>
            <a:ext cx="4032448" cy="1152128"/>
          </a:xfrm>
        </p:spPr>
        <p:txBody>
          <a:bodyPr/>
          <a:lstStyle/>
          <a:p>
            <a:r>
              <a:rPr lang="ru-RU" dirty="0" smtClean="0"/>
              <a:t>Инструктор по физической </a:t>
            </a:r>
            <a:r>
              <a:rPr lang="ru-RU" dirty="0" smtClean="0"/>
              <a:t>культуре  </a:t>
            </a:r>
            <a:r>
              <a:rPr lang="ru-RU" dirty="0" err="1" smtClean="0"/>
              <a:t>Зиганшина</a:t>
            </a:r>
            <a:r>
              <a:rPr lang="ru-RU" dirty="0" smtClean="0"/>
              <a:t> Алина Викторовна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788024" y="548680"/>
            <a:ext cx="3657600" cy="1008112"/>
          </a:xfrm>
        </p:spPr>
        <p:txBody>
          <a:bodyPr/>
          <a:lstStyle/>
          <a:p>
            <a:r>
              <a:rPr lang="ru-RU" dirty="0" smtClean="0"/>
              <a:t>Учитель-логопед Мельникова Светлана Борисовна</a:t>
            </a:r>
            <a:endParaRPr lang="ru-RU" dirty="0"/>
          </a:p>
        </p:txBody>
      </p:sp>
    </p:spTree>
  </p:cSld>
  <p:clrMapOvr>
    <a:masterClrMapping/>
  </p:clrMapOvr>
  <p:transition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ЛОГОПУНКТ</a:t>
            </a:r>
            <a:endParaRPr lang="ru-RU" b="1" dirty="0"/>
          </a:p>
        </p:txBody>
      </p:sp>
      <p:pic>
        <p:nvPicPr>
          <p:cNvPr id="1026" name="Picture 2" descr="C:\Users\рабочий 1\Desktop\снежный городок\14-12-2021_07-21-14\20211214_09192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360540" cy="3379419"/>
          </a:xfrm>
          <a:prstGeom prst="rect">
            <a:avLst/>
          </a:prstGeom>
          <a:noFill/>
        </p:spPr>
      </p:pic>
      <p:pic>
        <p:nvPicPr>
          <p:cNvPr id="1027" name="Picture 3" descr="C:\Users\рабочий 1\Desktop\снежный городок\14-12-2021_07-21-14\20211214_09200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060848"/>
            <a:ext cx="3228975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861048"/>
            <a:ext cx="581439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>
              <a:lnSpc>
                <a:spcPct val="80000"/>
              </a:lnSpc>
              <a:defRPr/>
            </a:pP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Двухэтажное типовое  здание.  Детский сад основан  в 1982  году и по проекту рассчитан на 172  места.. Ежегодно в учреждении функционирует 8 групп: </a:t>
            </a:r>
          </a:p>
          <a:p>
            <a:pPr indent="538163">
              <a:lnSpc>
                <a:spcPct val="80000"/>
              </a:lnSpc>
              <a:defRPr/>
            </a:pPr>
            <a:endParaRPr lang="ru-RU" sz="2000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38163">
              <a:lnSpc>
                <a:spcPct val="80000"/>
              </a:lnSpc>
              <a:defRPr/>
            </a:pPr>
            <a:r>
              <a:rPr lang="ru-RU" sz="20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Имеется музыкальный зал, физкультурный зал , медицинский кабинет ,процедурный кабинет, изолятор</a:t>
            </a:r>
          </a:p>
          <a:p>
            <a:endParaRPr lang="ru-RU" sz="2000" dirty="0"/>
          </a:p>
        </p:txBody>
      </p:sp>
      <p:pic>
        <p:nvPicPr>
          <p:cNvPr id="5" name="Объект 8"/>
          <p:cNvPicPr>
            <a:picLocks/>
          </p:cNvPicPr>
          <p:nvPr/>
        </p:nvPicPr>
        <p:blipFill>
          <a:blip r:embed="rId2" cstate="print">
            <a:lum contrast="40000"/>
          </a:blip>
          <a:srcRect t="3618" b="34880"/>
          <a:stretch>
            <a:fillRect/>
          </a:stretch>
        </p:blipFill>
        <p:spPr>
          <a:xfrm>
            <a:off x="2699792" y="332656"/>
            <a:ext cx="5040560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3931952"/>
      </p:ext>
    </p:extLst>
  </p:cSld>
  <p:clrMapOvr>
    <a:masterClrMapping/>
  </p:clrMapOvr>
  <p:transition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oolsen.ru/wp-content/uploads/2021/06/3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44232" y="209766"/>
            <a:ext cx="928694" cy="1071570"/>
            <a:chOff x="1" y="-1"/>
            <a:chExt cx="1000132" cy="1428759"/>
          </a:xfrm>
        </p:grpSpPr>
        <p:sp>
          <p:nvSpPr>
            <p:cNvPr id="6" name="Нашивка 5"/>
            <p:cNvSpPr/>
            <p:nvPr/>
          </p:nvSpPr>
          <p:spPr>
            <a:xfrm rot="5400000">
              <a:off x="-214313" y="214313"/>
              <a:ext cx="1428759" cy="1000132"/>
            </a:xfrm>
            <a:prstGeom prst="chevron">
              <a:avLst/>
            </a:prstGeom>
            <a:gradFill flip="none" rotWithShape="0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85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/>
            <p:cNvSpPr/>
            <p:nvPr/>
          </p:nvSpPr>
          <p:spPr>
            <a:xfrm>
              <a:off x="1" y="500065"/>
              <a:ext cx="1000132" cy="4286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0" b="1" kern="1200" dirty="0">
                <a:latin typeface="Monotype Corsiva" pitchFamily="66" charset="0"/>
              </a:endParaRPr>
            </a:p>
          </p:txBody>
        </p:sp>
      </p:grp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1763688" y="214717"/>
            <a:ext cx="6744812" cy="86834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5000"/>
                  <a:satMod val="250000"/>
                </a:schemeClr>
              </a:gs>
              <a:gs pos="49000">
                <a:schemeClr val="accent2">
                  <a:tint val="50000"/>
                  <a:satMod val="200000"/>
                </a:schemeClr>
              </a:gs>
              <a:gs pos="49100">
                <a:schemeClr val="accent2">
                  <a:tint val="64000"/>
                  <a:satMod val="160000"/>
                </a:schemeClr>
              </a:gs>
              <a:gs pos="92000">
                <a:schemeClr val="accent2">
                  <a:tint val="50000"/>
                  <a:satMod val="200000"/>
                </a:schemeClr>
              </a:gs>
              <a:gs pos="100000">
                <a:schemeClr val="accent2">
                  <a:tint val="43000"/>
                  <a:satMod val="19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25000" dir="5400000" rotWithShape="0">
              <a:schemeClr val="accent2">
                <a:shade val="30000"/>
                <a:satMod val="150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Историческая справка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11" name="Прямоугольник 3"/>
          <p:cNvSpPr>
            <a:spLocks noGrp="1" noChangeArrowheads="1"/>
          </p:cNvSpPr>
          <p:nvPr>
            <p:ph sz="quarter" idx="1"/>
          </p:nvPr>
        </p:nvSpPr>
        <p:spPr bwMode="auto">
          <a:xfrm>
            <a:off x="242267" y="1222120"/>
            <a:ext cx="554008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712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eaLnBrk="1" hangingPunct="1"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Загородный  был открыт 1 июня 1982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этого дня каждое утро,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200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сопровождении пап и мам приходят сюда, где встречают их заботливые воспитатели и помощники воспитателей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2" name="Picture 3" descr="E:\СКАНИРов-е фото\Изображение 04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contrast="20000"/>
          </a:blip>
          <a:srcRect l="39291" t="20888" r="33025" b="59966"/>
          <a:stretch>
            <a:fillRect/>
          </a:stretch>
        </p:blipFill>
        <p:spPr bwMode="auto">
          <a:xfrm>
            <a:off x="6216236" y="1225151"/>
            <a:ext cx="2151711" cy="2045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2" descr="E:\СКАНИРов-е фото\Изображение 04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8118" t="16257" r="45207" b="10005"/>
          <a:stretch>
            <a:fillRect/>
          </a:stretch>
        </p:blipFill>
        <p:spPr bwMode="auto">
          <a:xfrm>
            <a:off x="4176716" y="2349860"/>
            <a:ext cx="200501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3" descr="E:\СКАНИРов-е фото\Изображение 046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28714" t="64735" r="39343" b="10387"/>
          <a:stretch>
            <a:fillRect/>
          </a:stretch>
        </p:blipFill>
        <p:spPr bwMode="auto">
          <a:xfrm>
            <a:off x="1763688" y="2499950"/>
            <a:ext cx="2232025" cy="2303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6083545" y="3360674"/>
            <a:ext cx="2360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Цвигун Светлана Яковлевна.</a:t>
            </a:r>
          </a:p>
          <a:p>
            <a:pPr algn="ctr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руководитель ДОУ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04535" y="4747228"/>
            <a:ext cx="3699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старшие воспитатели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Людмила Георгиевна и Усманова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Альфия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Рафкатовна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 descr="E:\СКАНИРов-е фото\Изображение 047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16676" t="11455" r="24030" b="60246"/>
          <a:stretch>
            <a:fillRect/>
          </a:stretch>
        </p:blipFill>
        <p:spPr bwMode="auto">
          <a:xfrm rot="269634">
            <a:off x="309972" y="4799117"/>
            <a:ext cx="2800898" cy="1838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3242156" y="5812407"/>
            <a:ext cx="3787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 defTabSz="987425" eaLnBrk="0" hangingPunct="0"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Первый музыкальный руководитель 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Андреева Любовь  Михайловна</a:t>
            </a:r>
          </a:p>
        </p:txBody>
      </p:sp>
      <p:pic>
        <p:nvPicPr>
          <p:cNvPr id="19" name="Picture 3" descr="E:\СКАНИРов-е фото\Изображение 046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39291" t="20888" r="33025" b="59966"/>
          <a:stretch>
            <a:fillRect/>
          </a:stretch>
        </p:blipFill>
        <p:spPr bwMode="auto">
          <a:xfrm>
            <a:off x="6228184" y="1196752"/>
            <a:ext cx="2151711" cy="2045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3" descr="E:\СКАНИРов-е фото\Изображение 046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39291" t="20888" r="33025" b="59966"/>
          <a:stretch>
            <a:fillRect/>
          </a:stretch>
        </p:blipFill>
        <p:spPr bwMode="auto">
          <a:xfrm>
            <a:off x="6380584" y="1349152"/>
            <a:ext cx="2151711" cy="2045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7883919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138625824"/>
              </p:ext>
            </p:extLst>
          </p:nvPr>
        </p:nvGraphicFramePr>
        <p:xfrm>
          <a:off x="571472" y="260648"/>
          <a:ext cx="757242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вал 5"/>
          <p:cNvSpPr/>
          <p:nvPr/>
        </p:nvSpPr>
        <p:spPr>
          <a:xfrm>
            <a:off x="8143900" y="5643578"/>
            <a:ext cx="571504" cy="6429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рабочий 1\Desktop\2018-2019 уч.г\все фото\фото садика\DSCN46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64" y="95063"/>
            <a:ext cx="5400600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рабочий 1\Desktop\2018-2019 уч.г\все фото\фото садика\DSCN46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4000" y="3245566"/>
            <a:ext cx="4482752" cy="361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рабочий 1\Desktop\2018-2019 уч.г\все фото\фото садика\DSCN46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48" y="3524436"/>
            <a:ext cx="4444752" cy="33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рабочий 1\Desktop\2018-2019 уч.г\все фото\фото садика\DSCN45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1635" y="188640"/>
            <a:ext cx="4075902" cy="305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рабочий 1\Desktop\2018-2019 уч.г\все фото\фото для авг.конференции\DSCN4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рабочий 1\Desktop\2018-2019 уч.г\все фото\фото для авг.конференции\DSCN4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2650" y="3200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рабочий 1\Desktop\2018-2019 уч.г\все фото\фото для авг.конференции\DSCN46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102" y="3933056"/>
            <a:ext cx="4108715" cy="30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рабочий 1\Desktop\2018-2019 уч.г\все фото\фото для авг.конференции\DSCF73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1669" y="116632"/>
            <a:ext cx="4112331" cy="30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868592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7" name="Picture 3" descr="I:\фото 2017 лето\фото после ремота 2017\DSCF73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3157" y="3372247"/>
            <a:ext cx="4332210" cy="324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:\фото 2017 лето\фото после ремота 2017\фото ремонта\DSCF73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3346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рабочий 1\Desktop\фото с телефона илюсва\IMG-20181003-WA00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95" r="10834"/>
          <a:stretch/>
        </p:blipFill>
        <p:spPr bwMode="auto">
          <a:xfrm>
            <a:off x="4670071" y="263268"/>
            <a:ext cx="4350838" cy="32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рабочий 1\Desktop\фото 2019\DSCN41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500" y="3717032"/>
            <a:ext cx="4361656" cy="305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494176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рабочий 1\Desktop\2018-2019 уч.г\все фото\оформление лето\DSCF4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686" y="-20825"/>
            <a:ext cx="5719070" cy="428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рабочий 1\Desktop\2018-2019 уч.г\все фото\коллаж\DSCN45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рабочий 1\Desktop\2018-2019 уч.г\все фото\коллаж\DSCF59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85" y="3892894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рабочий 1\Desktop\2018-2019 уч.г\все фото\фото садика\DSCN47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8001" y="0"/>
            <a:ext cx="3892984" cy="291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43096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035552" cy="79208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5000"/>
                  <a:satMod val="250000"/>
                </a:schemeClr>
              </a:gs>
              <a:gs pos="49000">
                <a:schemeClr val="accent2">
                  <a:tint val="50000"/>
                  <a:satMod val="200000"/>
                </a:schemeClr>
              </a:gs>
              <a:gs pos="49100">
                <a:schemeClr val="accent2">
                  <a:tint val="64000"/>
                  <a:satMod val="160000"/>
                </a:schemeClr>
              </a:gs>
              <a:gs pos="92000">
                <a:schemeClr val="accent2">
                  <a:tint val="50000"/>
                  <a:satMod val="200000"/>
                </a:schemeClr>
              </a:gs>
              <a:gs pos="100000">
                <a:schemeClr val="accent2">
                  <a:tint val="43000"/>
                  <a:satMod val="19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25000" dir="5400000" rotWithShape="0">
              <a:schemeClr val="accent2">
                <a:shade val="30000"/>
                <a:satMod val="150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Кадровый состав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51520" y="116632"/>
            <a:ext cx="1152128" cy="1296144"/>
            <a:chOff x="1" y="-1"/>
            <a:chExt cx="1000132" cy="1428759"/>
          </a:xfrm>
        </p:grpSpPr>
        <p:sp>
          <p:nvSpPr>
            <p:cNvPr id="7" name="Нашивка 6"/>
            <p:cNvSpPr/>
            <p:nvPr/>
          </p:nvSpPr>
          <p:spPr>
            <a:xfrm rot="5400000">
              <a:off x="-214313" y="214313"/>
              <a:ext cx="1428759" cy="1000132"/>
            </a:xfrm>
            <a:prstGeom prst="chevron">
              <a:avLst/>
            </a:prstGeom>
            <a:gradFill flip="none" rotWithShape="0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85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Нашивка 4"/>
            <p:cNvSpPr/>
            <p:nvPr/>
          </p:nvSpPr>
          <p:spPr>
            <a:xfrm>
              <a:off x="1" y="500065"/>
              <a:ext cx="1000132" cy="4286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0" b="1" kern="1200" dirty="0">
                <a:latin typeface="Monotype Corsiva" pitchFamily="66" charset="0"/>
              </a:endParaRPr>
            </a:p>
          </p:txBody>
        </p:sp>
      </p:grpSp>
      <p:pic>
        <p:nvPicPr>
          <p:cNvPr id="9" name="Picture 2" descr="C:\Users\рабочий 1\Desktop\imag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11560" y="1052736"/>
            <a:ext cx="3096344" cy="4622292"/>
          </a:xfrm>
          <a:prstGeom prst="rect">
            <a:avLst/>
          </a:prstGeom>
          <a:ln w="127000" cap="rnd">
            <a:solidFill>
              <a:srgbClr val="037306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043608" y="5657671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1" dirty="0">
                <a:solidFill>
                  <a:srgbClr val="0373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</a:t>
            </a:r>
            <a:r>
              <a:rPr lang="ru-RU" sz="2400" b="1" i="1" dirty="0" smtClean="0">
                <a:solidFill>
                  <a:srgbClr val="0373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</a:t>
            </a:r>
            <a:endParaRPr lang="ru-RU" sz="2400" b="1" i="1" dirty="0">
              <a:solidFill>
                <a:srgbClr val="0373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Тукаева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Лилия </a:t>
            </a:r>
            <a:r>
              <a:rPr lang="ru-RU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Юнировна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3968" y="5288340"/>
            <a:ext cx="4423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dirty="0">
                <a:solidFill>
                  <a:srgbClr val="0373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</a:t>
            </a:r>
            <a:r>
              <a:rPr lang="ru-RU" alt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Вагапова </a:t>
            </a:r>
            <a:r>
              <a:rPr lang="ru-RU" altLang="ru-RU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Илюса</a:t>
            </a:r>
            <a:r>
              <a:rPr lang="ru-RU" alt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Назифовна</a:t>
            </a:r>
          </a:p>
          <a:p>
            <a:pPr>
              <a:spcBef>
                <a:spcPct val="0"/>
              </a:spcBef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рабочий 1\Documents\курай\Desktop\документация\2018-2019 уч.г\фото 2019\сотрудники 2019 для папки\Старший воспитатель Вагапова Илюса Назифовна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980728"/>
            <a:ext cx="2863623" cy="4301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0990963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1990725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37306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340768"/>
            <a:ext cx="1990725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37306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Users\рабочий 1\Documents\фото аттест\131___04\IMG_64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068960"/>
            <a:ext cx="4104456" cy="3144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056784" cy="10081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5000"/>
                  <a:satMod val="250000"/>
                </a:schemeClr>
              </a:gs>
              <a:gs pos="49000">
                <a:schemeClr val="accent2">
                  <a:tint val="50000"/>
                  <a:satMod val="200000"/>
                </a:schemeClr>
              </a:gs>
              <a:gs pos="49100">
                <a:schemeClr val="accent2">
                  <a:tint val="64000"/>
                  <a:satMod val="160000"/>
                </a:schemeClr>
              </a:gs>
              <a:gs pos="92000">
                <a:schemeClr val="accent2">
                  <a:tint val="50000"/>
                  <a:satMod val="200000"/>
                </a:schemeClr>
              </a:gs>
              <a:gs pos="100000">
                <a:schemeClr val="accent2">
                  <a:tint val="43000"/>
                  <a:satMod val="19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25000" dir="5400000" rotWithShape="0">
              <a:schemeClr val="accent2">
                <a:shade val="30000"/>
                <a:satMod val="150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Группа №1 «Полянка » воспитатели: Фролова Г.А.,     Афанасьева Т.Н.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67544" y="260648"/>
            <a:ext cx="928694" cy="1071570"/>
            <a:chOff x="1" y="-1"/>
            <a:chExt cx="1000132" cy="1428759"/>
          </a:xfrm>
        </p:grpSpPr>
        <p:sp>
          <p:nvSpPr>
            <p:cNvPr id="10" name="Нашивка 9"/>
            <p:cNvSpPr/>
            <p:nvPr/>
          </p:nvSpPr>
          <p:spPr>
            <a:xfrm rot="5400000">
              <a:off x="-214313" y="214313"/>
              <a:ext cx="1428759" cy="1000132"/>
            </a:xfrm>
            <a:prstGeom prst="chevron">
              <a:avLst/>
            </a:prstGeom>
            <a:gradFill flip="none" rotWithShape="0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28575"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Нашивка 4"/>
            <p:cNvSpPr/>
            <p:nvPr/>
          </p:nvSpPr>
          <p:spPr>
            <a:xfrm>
              <a:off x="1" y="500065"/>
              <a:ext cx="1000132" cy="4286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000" b="1" kern="1200" dirty="0"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1098819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B05A86B4EE0684C8B73903DA4C80536" ma:contentTypeVersion="0" ma:contentTypeDescription="Создание документа." ma:contentTypeScope="" ma:versionID="45f94d61825b355f1fcfbac8b0e2f5d4">
  <xsd:schema xmlns:xsd="http://www.w3.org/2001/XMLSchema" xmlns:p="http://schemas.microsoft.com/office/2006/metadata/properties" targetNamespace="http://schemas.microsoft.com/office/2006/metadata/properties" ma:root="true" ma:fieldsID="53974d1da0c14f073d2cc649cae9f3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929497EB-287C-47BB-A9D6-59509AA081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B1B0318A-B001-44DC-BF9A-D9BFB07B43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EC8ABB-150F-406D-8407-E50D5827A9C5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3345</TotalTime>
  <Words>255</Words>
  <Application>Microsoft Office PowerPoint</Application>
  <PresentationFormat>Экран (4:3)</PresentationFormat>
  <Paragraphs>31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Эркер</vt:lpstr>
      <vt:lpstr>Слайд 1</vt:lpstr>
      <vt:lpstr>Слайд 2</vt:lpstr>
      <vt:lpstr>Историческая справка</vt:lpstr>
      <vt:lpstr>Слайд 4</vt:lpstr>
      <vt:lpstr>Слайд 5</vt:lpstr>
      <vt:lpstr>Слайд 6</vt:lpstr>
      <vt:lpstr>Слайд 7</vt:lpstr>
      <vt:lpstr>Кадровый состав</vt:lpstr>
      <vt:lpstr>Группа №1 «Полянка » воспитатели: Фролова Г.А.,     Афанасьева Т.Н.</vt:lpstr>
      <vt:lpstr>Группа №2 «Радуга» воспитатели: Давлетова а.к.,Дильмухаметова Г.Ю.</vt:lpstr>
      <vt:lpstr>Группа №3 «Солнышко»  воспитатели: Масальская О.В.,Теплова С.В..</vt:lpstr>
      <vt:lpstr>Группа №4 « Теремок »  воспитатели: Маликова Э.Ф., Абдуллина Б.Т.</vt:lpstr>
      <vt:lpstr>Группа №5« Смешарики »  воспитатели К АДЫРОВА Р.Ф.,Абдуллина Б.Т.</vt:lpstr>
      <vt:lpstr>Группа №6« Дельфинчики»  воспитатели  Зайнуллина З.Д..,Сладкова О.К. </vt:lpstr>
      <vt:lpstr>Группа №7« Дружная семейка»  воспитатели  Шаяхметова Э.С., Тухватуллина Г.М.</vt:lpstr>
      <vt:lpstr>Группа №8« Пчелки»  воспитатели  Халикова Л.Р., Петрова Г.А.</vt:lpstr>
      <vt:lpstr>музыкальный руководители</vt:lpstr>
      <vt:lpstr>,</vt:lpstr>
      <vt:lpstr>ЛОГОПУНКТ</vt:lpstr>
      <vt:lpstr>Слайд 20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илюса назифовна</cp:lastModifiedBy>
  <cp:revision>241</cp:revision>
  <dcterms:created xsi:type="dcterms:W3CDTF">2012-12-13T04:58:59Z</dcterms:created>
  <dcterms:modified xsi:type="dcterms:W3CDTF">2022-02-07T04:38:22Z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0x0101003B05A86B4EE0684C8B73903DA4C80536</vt:lpwstr>
  </property>
</Properties>
</file>