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1\Desktop\0_3bbe2_b25517f2_X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5300" b="1" dirty="0" smtClean="0">
                <a:solidFill>
                  <a:srgbClr val="C00000"/>
                </a:solidFill>
                <a:latin typeface="Monotype Corsiva" pitchFamily="66" charset="0"/>
              </a:rPr>
              <a:t>Детский сад №97 г. Чита</a:t>
            </a:r>
            <a:br>
              <a:rPr lang="ru-RU" sz="53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5300" b="1" dirty="0" smtClean="0">
                <a:solidFill>
                  <a:srgbClr val="C00000"/>
                </a:solidFill>
                <a:latin typeface="Monotype Corsiva" pitchFamily="66" charset="0"/>
              </a:rPr>
              <a:t>«Кораблик детства»</a:t>
            </a: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Users\1\Desktop\0_3bbe2_b25517f2_X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3399"/>
                </a:solidFill>
                <a:latin typeface="Arial Black" pitchFamily="34" charset="0"/>
              </a:rPr>
              <a:t>Мир детей – наш мир!!!</a:t>
            </a:r>
            <a:r>
              <a:rPr lang="ru-RU" b="1" dirty="0" smtClean="0">
                <a:solidFill>
                  <a:srgbClr val="FF3399"/>
                </a:solidFill>
                <a:latin typeface="Arial Black" pitchFamily="34" charset="0"/>
              </a:rPr>
              <a:t/>
            </a:r>
            <a:br>
              <a:rPr lang="ru-RU" b="1" dirty="0" smtClean="0">
                <a:solidFill>
                  <a:srgbClr val="FF3399"/>
                </a:solidFill>
                <a:latin typeface="Arial Black" pitchFamily="34" charset="0"/>
              </a:rPr>
            </a:br>
            <a:endParaRPr lang="ru-RU" dirty="0">
              <a:solidFill>
                <a:srgbClr val="FF3399"/>
              </a:solidFill>
            </a:endParaRPr>
          </a:p>
        </p:txBody>
      </p:sp>
      <p:sp>
        <p:nvSpPr>
          <p:cNvPr id="5" name="Блок-схема: сохраненные данные 4"/>
          <p:cNvSpPr/>
          <p:nvPr/>
        </p:nvSpPr>
        <p:spPr>
          <a:xfrm>
            <a:off x="2857488" y="3571876"/>
            <a:ext cx="1643074" cy="1071570"/>
          </a:xfrm>
          <a:prstGeom prst="flowChartOnlineStorag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сохраненные данные 6"/>
          <p:cNvSpPr/>
          <p:nvPr/>
        </p:nvSpPr>
        <p:spPr>
          <a:xfrm>
            <a:off x="4429124" y="3571876"/>
            <a:ext cx="1643074" cy="1071570"/>
          </a:xfrm>
          <a:prstGeom prst="flowChartOnlineStorag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 descr="http://www.stihi.ru/pics/2017/02/10/6664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3643314"/>
            <a:ext cx="92869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s://ds04.infourok.ru/uploads/ex/0e85/0001337c-e4fb528b/hello_html_fad0fea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3643314"/>
            <a:ext cx="872196" cy="872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Users\1\Desktop\фото из интернета\IMG_20180925_11135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28794" y="1214422"/>
            <a:ext cx="5285450" cy="5400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Users\1\Desktop\0_3bbe2_b25517f2_X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Миссия детского сада</a:t>
            </a:r>
            <a:endParaRPr lang="ru-RU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 flipH="1">
            <a:off x="285720" y="1714488"/>
            <a:ext cx="864396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Реализация права каждого ребенка на качественное и доступное образование, обеспечение условий  для личностного развития и проживания  дошкольного детства, как самоценного периода жизни, охраны и укрепления его здоровья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Users\1\Desktop\0_3bbe2_b25517f2_X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rgbClr val="FFFF00"/>
                </a:solidFill>
                <a:latin typeface="Monotype Corsiva" pitchFamily="66" charset="0"/>
              </a:rPr>
              <a:t>Наш девиз!!!</a:t>
            </a:r>
            <a: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  <a:t>Наш кораблик по волнам</a:t>
            </a:r>
            <a:b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  <a:t>Бороздит весь океан.</a:t>
            </a:r>
            <a:b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  <a:t>К нам на борт, малыш,  спеши,</a:t>
            </a:r>
            <a:b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  <a:t>Будем вместе мы в пути.</a:t>
            </a:r>
            <a:b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  <a:t>Тебя научим мы играть,</a:t>
            </a:r>
            <a:b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</a:rPr>
              <a:t>Петь, плясать и рисовать!</a:t>
            </a:r>
            <a:endParaRPr lang="ru-RU" sz="4000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Users\1\Desktop\0_3bbe2_b25517f2_X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5400" b="1" dirty="0" smtClean="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4800" dirty="0" smtClean="0"/>
              <a:t> </a:t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b="1" dirty="0" smtClean="0">
                <a:solidFill>
                  <a:srgbClr val="FFFF00"/>
                </a:solidFill>
                <a:latin typeface="Monotype Corsiva" pitchFamily="66" charset="0"/>
              </a:rPr>
              <a:t> Кредо нашего коллектива:</a:t>
            </a:r>
            <a: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  <a:t>«Ребенок – это белый парус,</a:t>
            </a:r>
            <a:b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  <a:t> который мы, как воздухом,  наполним яркими красками» </a:t>
            </a:r>
            <a:r>
              <a:rPr lang="ru-RU" sz="5400" b="1" dirty="0" smtClean="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5400" b="1" dirty="0" smtClean="0">
                <a:solidFill>
                  <a:srgbClr val="FFFF00"/>
                </a:solidFill>
                <a:latin typeface="Monotype Corsiva" pitchFamily="66" charset="0"/>
              </a:rPr>
            </a:br>
            <a:endParaRPr lang="ru-RU" sz="5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Users\1\Desktop\0_3bbe2_b25517f2_X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Философия детского сада:</a:t>
            </a:r>
            <a:b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</a:br>
            <a:endParaRPr lang="ru-RU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785794"/>
            <a:ext cx="792961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«Д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етский сад - территория успешности каждого»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«У каждого ребёнка есть солнце, только не нужно его гасить!» (Сократ)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«Каждый ребенок имеет право на уважение к себе: принять, понять, помочь»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«Каждый ребёнок уникален, имеет право на развитие личностного потенциала»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«Каждый ребёнок имеет право на саморазвитие, самосовершенствование в комфортной и доброжелательной атмосфере»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«Здоровый ребёнок – успешный ребёнок»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Users\1\Desktop\0_3bbe2_b25517f2_X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401080" cy="40830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5300" b="1" dirty="0" smtClean="0">
                <a:solidFill>
                  <a:srgbClr val="FFFF00"/>
                </a:solidFill>
                <a:latin typeface="Monotype Corsiva" pitchFamily="66" charset="0"/>
              </a:rPr>
              <a:t>Ценности детского сада:</a:t>
            </a:r>
            <a:br>
              <a:rPr lang="ru-RU" sz="5300" b="1" dirty="0" smtClean="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5300" b="1" dirty="0" smtClean="0">
                <a:solidFill>
                  <a:srgbClr val="C00000"/>
                </a:solidFill>
                <a:latin typeface="Monotype Corsiva" pitchFamily="66" charset="0"/>
              </a:rPr>
              <a:t>Открытость,</a:t>
            </a:r>
            <a:br>
              <a:rPr lang="ru-RU" sz="53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5300" b="1" dirty="0" smtClean="0">
                <a:solidFill>
                  <a:srgbClr val="C00000"/>
                </a:solidFill>
                <a:latin typeface="Monotype Corsiva" pitchFamily="66" charset="0"/>
              </a:rPr>
              <a:t>поддержка,</a:t>
            </a:r>
            <a:br>
              <a:rPr lang="ru-RU" sz="53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5300" b="1" dirty="0" smtClean="0">
                <a:solidFill>
                  <a:srgbClr val="C00000"/>
                </a:solidFill>
                <a:latin typeface="Monotype Corsiva" pitchFamily="66" charset="0"/>
              </a:rPr>
              <a:t>сотрудничество!</a:t>
            </a:r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</a:br>
            <a:endParaRPr lang="ru-RU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Users\1\Desktop\0_3bbe2_b25517f2_X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14554"/>
            <a:ext cx="8229600" cy="114300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FFFF00"/>
                </a:solidFill>
                <a:latin typeface="Monotype Corsiva" pitchFamily="66" charset="0"/>
              </a:rPr>
              <a:t>Гимн детского сада:</a:t>
            </a:r>
            <a:endParaRPr lang="ru-RU" sz="8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Users\1\Desktop\0_3bbe2_b25517f2_X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58" y="571480"/>
          <a:ext cx="8572560" cy="5929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5929378">
                <a:tc>
                  <a:txBody>
                    <a:bodyPr/>
                    <a:lstStyle/>
                    <a:p>
                      <a:pPr marL="457200" indent="-457200" algn="ctr">
                        <a:buAutoNum type="arabicPeriod"/>
                      </a:pP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Хотите вместе с нами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Плыть по сказочной стране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На необыкновенном, необычном корабле.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Мы в это путешествие всех приглашаем вас.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Вы не волнуйтесь, взрослые, пожалуйста, за нас.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FFFF00"/>
                          </a:solidFill>
                          <a:latin typeface="Monotype Corsiva" pitchFamily="66" charset="0"/>
                        </a:rPr>
                        <a:t>Припев:</a:t>
                      </a: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/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2. Наш кораблик с названием "детство",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В страны дальние всех позови.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Мы с собой забираем в наследство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Мамин взгляд полный нежной любви.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За новым приключением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endParaRPr lang="ru-RU" sz="2200" dirty="0">
                        <a:solidFill>
                          <a:srgbClr val="C00000"/>
                        </a:solidFill>
                        <a:latin typeface="Monotype Corsiva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В порт Фантазии зайдём,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И город детских снов в волшебной гавани найдём.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Спешите, наш кораблик поднимает паруса,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Мы вместе с песней поплывём навстречу чудесам.</a:t>
                      </a:r>
                    </a:p>
                    <a:p>
                      <a:pPr algn="ctr"/>
                      <a:r>
                        <a:rPr lang="ru-RU" sz="2200" dirty="0" smtClean="0">
                          <a:solidFill>
                            <a:srgbClr val="FFFF00"/>
                          </a:solidFill>
                          <a:latin typeface="Monotype Corsiva" pitchFamily="66" charset="0"/>
                        </a:rPr>
                        <a:t>Припев:</a:t>
                      </a: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/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3.А может быть, мы встретим остров детства в облаках,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Где Питер Пен с волшебной Феей.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Нам неведом страх.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Мы массу впечатлений обещаем привести.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  <a:t>Скажите нам пожалуйста: "Счастливого Пути!"</a:t>
                      </a:r>
                      <a:br>
                        <a:rPr lang="ru-RU" sz="2200" dirty="0" smtClean="0">
                          <a:solidFill>
                            <a:srgbClr val="C00000"/>
                          </a:solidFill>
                          <a:latin typeface="Monotype Corsiva" pitchFamily="66" charset="0"/>
                        </a:rPr>
                      </a:br>
                      <a:r>
                        <a:rPr lang="ru-RU" sz="2200" dirty="0" smtClean="0">
                          <a:solidFill>
                            <a:srgbClr val="FFFF00"/>
                          </a:solidFill>
                          <a:latin typeface="Monotype Corsiva" pitchFamily="66" charset="0"/>
                        </a:rPr>
                        <a:t>Припев:</a:t>
                      </a:r>
                      <a:endParaRPr lang="ru-RU" sz="2200" dirty="0">
                        <a:solidFill>
                          <a:srgbClr val="FFFF00"/>
                        </a:solidFill>
                        <a:latin typeface="Monotype Corsiva" pitchFamily="66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115</Words>
  <PresentationFormat>Экран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      Детский сад №97 г. Чита «Кораблик детства»</vt:lpstr>
      <vt:lpstr>Мир детей – наш мир!!! </vt:lpstr>
      <vt:lpstr>Миссия детского сада</vt:lpstr>
      <vt:lpstr>Наш девиз!!! Наш кораблик по волнам Бороздит весь океан. К нам на борт, малыш,  спеши, Будем вместе мы в пути. Тебя научим мы играть, Петь, плясать и рисовать!</vt:lpstr>
      <vt:lpstr>        Кредо нашего коллектива:   «Ребенок – это белый парус,  который мы, как воздухом,  наполним яркими красками»  </vt:lpstr>
      <vt:lpstr>Философия детского сада: </vt:lpstr>
      <vt:lpstr>  Ценности детского сада: Открытость, поддержка, сотрудничество! </vt:lpstr>
      <vt:lpstr>Гимн детского сада: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Детский сад №97 г. Чита «Кораблик детства»</dc:title>
  <dc:creator>1</dc:creator>
  <cp:lastModifiedBy>1</cp:lastModifiedBy>
  <cp:revision>14</cp:revision>
  <dcterms:created xsi:type="dcterms:W3CDTF">2018-09-20T08:57:46Z</dcterms:created>
  <dcterms:modified xsi:type="dcterms:W3CDTF">2020-10-16T03:56:53Z</dcterms:modified>
</cp:coreProperties>
</file>