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7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0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2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2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7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6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29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8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679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4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FDFBE-DE0D-4C23-BF3D-BE89B76C7576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18DE8-8B89-439A-B521-F95DF3B21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8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8" t="31571" r="2537" b="21671"/>
          <a:stretch/>
        </p:blipFill>
        <p:spPr>
          <a:xfrm>
            <a:off x="1189054" y="1056093"/>
            <a:ext cx="2924355" cy="213568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62" y="232233"/>
            <a:ext cx="1066892" cy="1091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2"/>
          <a:stretch/>
        </p:blipFill>
        <p:spPr>
          <a:xfrm>
            <a:off x="4113409" y="912682"/>
            <a:ext cx="3704972" cy="23340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1999540" y="222926"/>
            <a:ext cx="5261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 «Оленёнок»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8" y="3191774"/>
            <a:ext cx="2967487" cy="19783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170" y="3103358"/>
            <a:ext cx="2759061" cy="206674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73408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2</cp:revision>
  <dcterms:created xsi:type="dcterms:W3CDTF">2022-03-16T11:16:06Z</dcterms:created>
  <dcterms:modified xsi:type="dcterms:W3CDTF">2022-03-16T11:27:06Z</dcterms:modified>
</cp:coreProperties>
</file>