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74" r:id="rId9"/>
    <p:sldId id="266" r:id="rId10"/>
    <p:sldId id="269" r:id="rId11"/>
    <p:sldId id="271" r:id="rId12"/>
    <p:sldId id="272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7" autoAdjust="0"/>
  </p:normalViewPr>
  <p:slideViewPr>
    <p:cSldViewPr>
      <p:cViewPr>
        <p:scale>
          <a:sx n="77" d="100"/>
          <a:sy n="77" d="100"/>
        </p:scale>
        <p:origin x="-11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229200"/>
            <a:ext cx="7787208" cy="1152128"/>
          </a:xfrm>
        </p:spPr>
        <p:txBody>
          <a:bodyPr/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Интеллектуальное развитие детей  в средней группе .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Ооржак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С.С.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2852936"/>
            <a:ext cx="1872208" cy="14904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0862826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09576"/>
            <a:ext cx="7056784" cy="4935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Дидактическая игра 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Запоминайка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(развитие зрительной памяти)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5834">
            <a:off x="220171" y="2299396"/>
            <a:ext cx="4248472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2249">
            <a:off x="4716016" y="2204864"/>
            <a:ext cx="4236342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Работа в индивидуальных тетрадях.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4788024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84785"/>
            <a:ext cx="3384375" cy="4104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980728"/>
            <a:ext cx="3826768" cy="914400"/>
          </a:xfrm>
        </p:spPr>
        <p:txBody>
          <a:bodyPr/>
          <a:lstStyle/>
          <a:p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4108202" cy="32403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44824"/>
            <a:ext cx="4410770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5589240"/>
            <a:ext cx="7772400" cy="914400"/>
          </a:xfrm>
        </p:spPr>
        <p:txBody>
          <a:bodyPr/>
          <a:lstStyle/>
          <a:p>
            <a:pPr algn="ctr"/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За внимание</a:t>
            </a:r>
            <a:endParaRPr lang="ru-RU" sz="7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96ce0e5766c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404664"/>
            <a:ext cx="5256584" cy="525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7772400" cy="1165816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Цель: развитие умственных способностей, формирование  таких мыслительных умений  и  способностей,  которые позволяют легко освоить новое.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84961360(1)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2132856"/>
            <a:ext cx="6469811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4104456" cy="6264696"/>
          </a:xfrm>
        </p:spPr>
        <p:txBody>
          <a:bodyPr/>
          <a:lstStyle/>
          <a:p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развитие  зрительного восприятия (величина, форма); развитие речи (активизация и обогащения словарного запаса, развитие умения пользоваться фразовой речи при ответах на вопросы); 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развитие мышления, навыков конструирования ; 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развитие внимания и памяти; развитие зрительной и слуховой памяти; 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формировать мыслительные умения; развитие мелкой моторики 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f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548680"/>
            <a:ext cx="3888432" cy="57380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Игры на развитие внимания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7610">
            <a:off x="375387" y="1578015"/>
            <a:ext cx="4565106" cy="45651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2272">
            <a:off x="4628749" y="2245533"/>
            <a:ext cx="4106841" cy="34430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Настольные игры  на развитие логического мышления.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0063"/>
            <a:ext cx="4032448" cy="45259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0063"/>
            <a:ext cx="4032447" cy="45259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Логические  задания для закрепления материала по математике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47842"/>
            <a:ext cx="3786137" cy="50481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202" y="1770063"/>
            <a:ext cx="3770262" cy="4323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/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Развитие мелкой моторики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4144838" cy="43924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12776"/>
            <a:ext cx="4407416" cy="42067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Развивающие игры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543">
            <a:off x="174426" y="2680009"/>
            <a:ext cx="4337850" cy="3253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6325">
            <a:off x="4767542" y="2193676"/>
            <a:ext cx="4149000" cy="3111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37824"/>
          </a:xfrm>
        </p:spPr>
        <p:txBody>
          <a:bodyPr/>
          <a:lstStyle/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Дидактическая игра  «Собери картинку»</a:t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(развитие зрительного восприятия, внимания)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85645"/>
            <a:ext cx="3960440" cy="41103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</TotalTime>
  <Words>69</Words>
  <Application>Microsoft Office PowerPoint</Application>
  <PresentationFormat>Экран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Метро</vt:lpstr>
      <vt:lpstr>Интеллектуальное развитие детей  в средней группе . Выполнила: Ооржак С.С.</vt:lpstr>
      <vt:lpstr>Цель: развитие умственных способностей, формирование  таких мыслительных умений  и  способностей,  которые позволяют легко освоить новое.</vt:lpstr>
      <vt:lpstr>Задачи:  развитие  зрительного восприятия (величина, форма); развитие речи (активизация и обогащения словарного запаса, развитие умения пользоваться фразовой речи при ответах на вопросы);  развитие мышления, навыков конструирования ;  развитие внимания и памяти; развитие зрительной и слуховой памяти;  формировать мыслительные умения; развитие мелкой моторики .</vt:lpstr>
      <vt:lpstr>Игры на развитие внимания</vt:lpstr>
      <vt:lpstr>Настольные игры  на развитие логического мышления.</vt:lpstr>
      <vt:lpstr>Логические  задания для закрепления материала по математике</vt:lpstr>
      <vt:lpstr>Развитие мелкой моторики </vt:lpstr>
      <vt:lpstr>Развивающие игры</vt:lpstr>
      <vt:lpstr>Дидактическая игра  «Собери картинку» (развитие зрительного восприятия, внимания)</vt:lpstr>
      <vt:lpstr>Дидактическая игра «Запоминайка» (развитие зрительной памяти)</vt:lpstr>
      <vt:lpstr>Работа в индивидуальных тетрадях.</vt:lpstr>
      <vt:lpstr>Презентация PowerPoint</vt:lpstr>
      <vt:lpstr>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связной1</dc:creator>
  <cp:lastModifiedBy>хензигбей</cp:lastModifiedBy>
  <cp:revision>25</cp:revision>
  <dcterms:created xsi:type="dcterms:W3CDTF">2013-11-27T17:02:58Z</dcterms:created>
  <dcterms:modified xsi:type="dcterms:W3CDTF">2023-03-16T03:48:05Z</dcterms:modified>
</cp:coreProperties>
</file>