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62" r:id="rId5"/>
    <p:sldId id="265" r:id="rId6"/>
    <p:sldId id="303" r:id="rId7"/>
    <p:sldId id="266" r:id="rId8"/>
    <p:sldId id="307" r:id="rId9"/>
    <p:sldId id="268" r:id="rId10"/>
    <p:sldId id="304" r:id="rId11"/>
    <p:sldId id="305" r:id="rId12"/>
    <p:sldId id="288" r:id="rId13"/>
    <p:sldId id="306" r:id="rId14"/>
    <p:sldId id="279" r:id="rId15"/>
    <p:sldId id="292" r:id="rId16"/>
    <p:sldId id="293" r:id="rId17"/>
    <p:sldId id="270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6984776" cy="109436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7344816" cy="416506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Краткосрочный проект «Волшебная пуговица».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Воспитатель: </a:t>
            </a:r>
            <a:r>
              <a:rPr lang="ru-RU" b="1" i="1" dirty="0" err="1" smtClean="0">
                <a:solidFill>
                  <a:srgbClr val="002060"/>
                </a:solidFill>
              </a:rPr>
              <a:t>Любунь</a:t>
            </a:r>
            <a:r>
              <a:rPr lang="ru-RU" b="1" i="1" dirty="0" smtClean="0">
                <a:solidFill>
                  <a:srgbClr val="002060"/>
                </a:solidFill>
              </a:rPr>
              <a:t> Анна Евгеньевна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ГБДОУ детский сад № 113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0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8INAyHuU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EIwhsopIuY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Работы родителей: «Массажные коврики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для профилактики плоскостопия».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Проект-пуговицы\IMG_05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7209"/>
            <a:ext cx="3744416" cy="3858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Проект-пуговицы\IMG_0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208"/>
            <a:ext cx="4104456" cy="385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802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фигур из пуговиц.</a:t>
            </a:r>
            <a:endParaRPr lang="ru-RU" dirty="0"/>
          </a:p>
        </p:txBody>
      </p:sp>
      <p:pic>
        <p:nvPicPr>
          <p:cNvPr id="4" name="Рисунок 3" descr="duWyg-iISM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357430"/>
            <a:ext cx="4500562" cy="4143380"/>
          </a:xfrm>
          <a:prstGeom prst="rect">
            <a:avLst/>
          </a:prstGeom>
        </p:spPr>
      </p:pic>
      <p:pic>
        <p:nvPicPr>
          <p:cNvPr id="5" name="Рисунок 4" descr="K3Nytiu-U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4643438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KoDDeJ__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4572032" cy="4071942"/>
          </a:xfrm>
          <a:prstGeom prst="rect">
            <a:avLst/>
          </a:prstGeom>
        </p:spPr>
      </p:pic>
      <p:pic>
        <p:nvPicPr>
          <p:cNvPr id="5" name="Рисунок 4" descr="dm0fV22LZZ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28"/>
            <a:ext cx="4143404" cy="4857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Пуговичные узоры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Новая папка (2)\DSC004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ДЕТСКИЙ САД1\Новая папка (2)\DSC004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054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КИЙ САД1\Новая папка (2)\DSC004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04456" cy="429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4104456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582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Образовательная деятельность в режимных моментах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Лепка «Чудо пуговки»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Picture 2" descr="F:\Проект-пуговицы\IMG_04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8786874" cy="461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3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</a:rPr>
              <a:t>Ожидаемый </a:t>
            </a:r>
            <a:r>
              <a:rPr lang="ru-RU" sz="3200" dirty="0">
                <a:solidFill>
                  <a:srgbClr val="002060"/>
                </a:solidFill>
              </a:rPr>
              <a:t>результат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- Развитие познавательных и  творческих способностей детей.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- Проявление самостоятельной активности детей.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- Улучшение </a:t>
            </a:r>
            <a:r>
              <a:rPr lang="ru-RU" sz="2800" dirty="0">
                <a:solidFill>
                  <a:srgbClr val="002060"/>
                </a:solidFill>
              </a:rPr>
              <a:t>работы по взаимодействию с родителями, активизация родителей как </a:t>
            </a:r>
            <a:r>
              <a:rPr lang="ru-RU" sz="2800" dirty="0" smtClean="0">
                <a:solidFill>
                  <a:srgbClr val="002060"/>
                </a:solidFill>
              </a:rPr>
              <a:t>участников проекта.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- Позитивное отношение к миру на основе эмоционально – чувственного опыта.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im2-tub-ru.yandex.net/i?id=764c475cf44b843d5f8d82429c2e51c4-118-144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88" y="5500702"/>
            <a:ext cx="3885012" cy="1086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784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58417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0-tub-ru.yandex.net/i?id=8300587e56294f14cadec87ad5dc44a3-131-144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410445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2-tub-ru.yandex.net/i?id=764c475cf44b843d5f8d82429c2e51c4-118-144&amp;n=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00372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43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332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	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8286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1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Тип проекта :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Исследовательско -творческий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85720" y="2590800"/>
            <a:ext cx="4143404" cy="3447288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Продолжительность: Краткосрочный (3 недели)</a:t>
            </a:r>
          </a:p>
          <a:p>
            <a:r>
              <a:rPr lang="ru-RU" dirty="0" smtClean="0"/>
              <a:t>По количеству участников: групповой (дети, родители, педагоги)</a:t>
            </a:r>
            <a:endParaRPr lang="ru-RU" dirty="0"/>
          </a:p>
          <a:p>
            <a:r>
              <a:rPr lang="ru-RU" dirty="0" smtClean="0"/>
              <a:t>Предмет исследования: Пуговицы.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2-tub-ru.yandex.net/i?id=b259652666369413077dfa35bda98d73-06-144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571744"/>
            <a:ext cx="3960440" cy="371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64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Привлечь родителей и детей к совместному продуктивному творчеству.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Цель проекта: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841242"/>
            <a:ext cx="86439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060"/>
                </a:solidFill>
              </a:rPr>
              <a:t>Задачи</a:t>
            </a:r>
            <a:r>
              <a:rPr lang="ru-RU" sz="3200" i="1" dirty="0" smtClean="0">
                <a:solidFill>
                  <a:srgbClr val="002060"/>
                </a:solidFill>
              </a:rPr>
              <a:t>:</a:t>
            </a:r>
          </a:p>
          <a:p>
            <a:pPr lvl="0" algn="just"/>
            <a:r>
              <a:rPr lang="ru-RU" sz="2400" i="1" dirty="0" smtClean="0">
                <a:solidFill>
                  <a:srgbClr val="002060"/>
                </a:solidFill>
              </a:rPr>
              <a:t>Расширять кругозор посредством приобщения к накопленному человеческому опыту познания мира.</a:t>
            </a:r>
            <a:endParaRPr lang="ru-RU" sz="2400" i="1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Познакомить детей с историей пуговицы, её видами и классификацией, расширить знания детей об окружающем </a:t>
            </a:r>
            <a:r>
              <a:rPr lang="ru-RU" sz="2400" dirty="0" smtClean="0">
                <a:solidFill>
                  <a:srgbClr val="002060"/>
                </a:solidFill>
              </a:rPr>
              <a:t>мире;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Развивать воображение детей и родителей, творчество,  интерес к коллекционированию; развивать мелкую моторику кистей рук, познавательную активность, фантазию, коммуникативные навыки.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Воспитывать усидчивость, умение работать в коллективе, прививать бережное отношение к чужому труду и поделкам.</a:t>
            </a:r>
          </a:p>
        </p:txBody>
      </p:sp>
    </p:spTree>
    <p:extLst>
      <p:ext uri="{BB962C8B-B14F-4D97-AF65-F5344CB8AC3E}">
        <p14:creationId xmlns="" xmlns:p14="http://schemas.microsoft.com/office/powerpoint/2010/main" val="22231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Подготовительный этап: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783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Совместно </a:t>
            </a:r>
            <a:r>
              <a:rPr lang="ru-RU" sz="2400" dirty="0">
                <a:solidFill>
                  <a:srgbClr val="002060"/>
                </a:solidFill>
              </a:rPr>
              <a:t>с родителями заготовка пуговиц для проекта;</a:t>
            </a: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Создание </a:t>
            </a:r>
            <a:r>
              <a:rPr lang="ru-RU" sz="2400" dirty="0">
                <a:solidFill>
                  <a:srgbClr val="002060"/>
                </a:solidFill>
              </a:rPr>
              <a:t>в группе </a:t>
            </a:r>
            <a:r>
              <a:rPr lang="ru-RU" sz="2400" dirty="0" smtClean="0">
                <a:solidFill>
                  <a:srgbClr val="002060"/>
                </a:solidFill>
              </a:rPr>
              <a:t>: « Музей Пуговиц».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Подбор </a:t>
            </a:r>
            <a:r>
              <a:rPr lang="ru-RU" sz="2400" dirty="0">
                <a:solidFill>
                  <a:srgbClr val="002060"/>
                </a:solidFill>
              </a:rPr>
              <a:t>иллюстративного, </a:t>
            </a:r>
            <a:r>
              <a:rPr lang="ru-RU" sz="2400" dirty="0" smtClean="0">
                <a:solidFill>
                  <a:srgbClr val="002060"/>
                </a:solidFill>
              </a:rPr>
              <a:t>художественного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материала;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Составление </a:t>
            </a:r>
            <a:r>
              <a:rPr lang="ru-RU" sz="2400" dirty="0">
                <a:solidFill>
                  <a:srgbClr val="002060"/>
                </a:solidFill>
              </a:rPr>
              <a:t>конспектов тематических занятий по разным разделам программы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200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Основной этап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НОД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Работа с родителями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Работа с детьми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Совместная деятельность взрослых и детей 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Создание Музея пуговиц.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ZSFsD7rgcD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8715436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66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Беседы с детьми « Что такое пуговицы»</a:t>
            </a:r>
            <a:endParaRPr lang="ru-RU" dirty="0"/>
          </a:p>
        </p:txBody>
      </p:sp>
      <p:pic>
        <p:nvPicPr>
          <p:cNvPr id="3" name="Рисунок 2" descr="xcAxYetBu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71543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Совместная деятельность родителей 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A7dLM9Lto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643998" cy="5072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95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383</TotalTime>
  <Words>309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</vt:lpstr>
      <vt:lpstr>Актуальность</vt:lpstr>
      <vt:lpstr>Тип проекта :  Исследовательско -творческий</vt:lpstr>
      <vt:lpstr>Цель проекта:</vt:lpstr>
      <vt:lpstr>Подготовительный этап:</vt:lpstr>
      <vt:lpstr>Слайд 6</vt:lpstr>
      <vt:lpstr>Создание Музея пуговиц.</vt:lpstr>
      <vt:lpstr>Беседы с детьми « Что такое пуговицы»</vt:lpstr>
      <vt:lpstr> Совместная деятельность родителей  и детей</vt:lpstr>
      <vt:lpstr>Слайд 10</vt:lpstr>
      <vt:lpstr>Слайд 11</vt:lpstr>
      <vt:lpstr>Работы родителей: «Массажные коврики для профилактики плоскостопия».</vt:lpstr>
      <vt:lpstr>Создание фигур из пуговиц.</vt:lpstr>
      <vt:lpstr>Слайд 14</vt:lpstr>
      <vt:lpstr>Пуговичные узоры</vt:lpstr>
      <vt:lpstr>Слайд 16</vt:lpstr>
      <vt:lpstr>Образовательная деятельность в режимных моментах  Лепка «Чудо пуговки»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«Волшебные пуговицы».</dc:title>
  <dc:creator>1</dc:creator>
  <cp:lastModifiedBy>Анна</cp:lastModifiedBy>
  <cp:revision>117</cp:revision>
  <dcterms:created xsi:type="dcterms:W3CDTF">2015-02-14T04:05:47Z</dcterms:created>
  <dcterms:modified xsi:type="dcterms:W3CDTF">2022-02-14T06:31:17Z</dcterms:modified>
</cp:coreProperties>
</file>