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0" r:id="rId22"/>
    <p:sldId id="283" r:id="rId23"/>
    <p:sldId id="281" r:id="rId24"/>
    <p:sldId id="282" r:id="rId25"/>
    <p:sldId id="27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s Sans" initials="SS" lastIdx="1" clrIdx="0">
    <p:extLst>
      <p:ext uri="{19B8F6BF-5375-455C-9EA6-DF929625EA0E}">
        <p15:presenceInfo xmlns:p15="http://schemas.microsoft.com/office/powerpoint/2012/main" userId="889337ce6833eea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02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8.jpg"/><Relationship Id="rId7" Type="http://schemas.openxmlformats.org/officeDocument/2006/relationships/image" Target="../media/image37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6289F-4745-48D7-ADC7-39A2BBBAFB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ru-RU" dirty="0"/>
            </a:br>
            <a:r>
              <a:rPr lang="ru-RU" sz="3200" dirty="0">
                <a:solidFill>
                  <a:srgbClr val="00B050"/>
                </a:solidFill>
              </a:rPr>
              <a:t>проект для детей раннего возраста</a:t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dirty="0">
                <a:solidFill>
                  <a:srgbClr val="00B050"/>
                </a:solidFill>
              </a:rPr>
              <a:t>«Синичкин день»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D15609-ACFA-409E-93B0-956BB9AB00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rgbClr val="00B050"/>
                </a:solidFill>
              </a:rPr>
              <a:t>Выполнили воспитатели </a:t>
            </a:r>
            <a:r>
              <a:rPr lang="ru-RU" dirty="0"/>
              <a:t>: </a:t>
            </a:r>
            <a:r>
              <a:rPr lang="ru-RU" b="1" dirty="0"/>
              <a:t>Шевченко Л.И.</a:t>
            </a:r>
          </a:p>
          <a:p>
            <a:r>
              <a:rPr lang="ru-RU" b="1" dirty="0"/>
              <a:t>                                              </a:t>
            </a:r>
            <a:r>
              <a:rPr lang="ru-RU" b="1" dirty="0" err="1"/>
              <a:t>Манцинова</a:t>
            </a:r>
            <a:r>
              <a:rPr lang="ru-RU" b="1" dirty="0"/>
              <a:t> Л.А.</a:t>
            </a:r>
          </a:p>
        </p:txBody>
      </p:sp>
    </p:spTree>
    <p:extLst>
      <p:ext uri="{BB962C8B-B14F-4D97-AF65-F5344CB8AC3E}">
        <p14:creationId xmlns:p14="http://schemas.microsoft.com/office/powerpoint/2010/main" val="487051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65CE9-AEAF-46C9-88C2-78B0B00C5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B050"/>
                </a:solidFill>
              </a:rPr>
              <a:t>Работа с родителями: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3B5E3F-6263-4B33-972D-5D9587D30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Папка -передвижка «Синичкин день».</a:t>
            </a:r>
            <a:endParaRPr lang="ru-RU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родителей с проектом . Домашнее задание: наблюдение за птицами по дороге домой .</a:t>
            </a:r>
            <a:endParaRPr lang="ru-RU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Изготовление кормушек для детского сада совместно с ребенком </a:t>
            </a:r>
          </a:p>
          <a:p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Приготовление печенья для птиц совместно с ребенком.</a:t>
            </a:r>
            <a:endParaRPr lang="ru-RU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321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E5AB9-DC3C-4E8D-ACC6-49B94CFC1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C8B534-9963-4320-8C9C-1902BC821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6</a:t>
            </a:r>
          </a:p>
          <a:p>
            <a:r>
              <a:rPr lang="ru-RU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Рисование :</a:t>
            </a: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«Синички на ветке» ( коллективная работа)</a:t>
            </a:r>
          </a:p>
          <a:p>
            <a:r>
              <a:rPr lang="ru-RU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Лека </a:t>
            </a: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«Птички-невелички»</a:t>
            </a:r>
          </a:p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ппликация</a:t>
            </a: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«Синички на ветке» (коллективная работа)</a:t>
            </a:r>
            <a:endParaRPr lang="ru-RU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Подведение итогов деятельности.</a:t>
            </a:r>
          </a:p>
          <a:p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Анализ результатов.</a:t>
            </a:r>
          </a:p>
          <a:p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Отчет о реализации проекта.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18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01308-6D1B-408E-BB0E-BAD5B211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70617-9906-44B2-9635-A36DFF70D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познакомились с зимующими птицами.</a:t>
            </a:r>
          </a:p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научились доброму отношению к птицам.</a:t>
            </a:r>
          </a:p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повысилась мотивация заботы о птицах.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52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1A47E-CC18-4C6E-86CC-C2F0DF1D4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Autofit/>
          </a:bodyPr>
          <a:lstStyle/>
          <a:p>
            <a:r>
              <a:rPr lang="ru-RU" sz="8000" dirty="0">
                <a:solidFill>
                  <a:srgbClr val="00B050"/>
                </a:solidFill>
              </a:rPr>
              <a:t>Фотоотчет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54DCA2-00C9-4B0A-8BAE-AAFC07413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8866" y="2570166"/>
            <a:ext cx="4714267" cy="3536800"/>
          </a:xfrm>
        </p:spPr>
      </p:pic>
    </p:spTree>
    <p:extLst>
      <p:ext uri="{BB962C8B-B14F-4D97-AF65-F5344CB8AC3E}">
        <p14:creationId xmlns:p14="http://schemas.microsoft.com/office/powerpoint/2010/main" val="1563741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61625-7726-4592-8FEF-188A3340B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B050"/>
                </a:solidFill>
              </a:rPr>
              <a:t>Расширение кругозора детей о зимующих птицах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3E8DBA6-5C84-462E-B14C-89F3EB5EB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322" y="2596899"/>
            <a:ext cx="2079496" cy="360729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16307B-8E38-4BD8-BBA2-93F7E8E08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044" y="2596900"/>
            <a:ext cx="1991312" cy="35415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73ECDB-8DA6-4DBE-A529-3D6CBCCAE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606" y="2596899"/>
            <a:ext cx="1991312" cy="35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93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D8AD5-C6DE-4AD3-B7E8-6651D7689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48" y="982132"/>
            <a:ext cx="4520850" cy="4967731"/>
          </a:xfrm>
        </p:spPr>
        <p:txBody>
          <a:bodyPr>
            <a:noAutofit/>
          </a:bodyPr>
          <a:lstStyle/>
          <a:p>
            <a:pPr algn="r"/>
            <a:r>
              <a:rPr lang="ru-RU" dirty="0">
                <a:solidFill>
                  <a:srgbClr val="00B050"/>
                </a:solidFill>
              </a:rPr>
              <a:t>Целевая прогулка:</a:t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dirty="0">
                <a:solidFill>
                  <a:srgbClr val="00B050"/>
                </a:solidFill>
              </a:rPr>
              <a:t> «Наблюдение за птицами»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4D42C75-EF1B-4A3B-9528-CA0C5281E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8795" y="672611"/>
            <a:ext cx="5516953" cy="5516953"/>
          </a:xfrm>
        </p:spPr>
      </p:pic>
    </p:spTree>
    <p:extLst>
      <p:ext uri="{BB962C8B-B14F-4D97-AF65-F5344CB8AC3E}">
        <p14:creationId xmlns:p14="http://schemas.microsoft.com/office/powerpoint/2010/main" val="1412755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13ADF-742F-487C-9736-FA5EDFD0B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973" y="2455101"/>
            <a:ext cx="5340177" cy="295614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Составление рассказа по сюжетной иллюстрации </a:t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dirty="0">
                <a:solidFill>
                  <a:srgbClr val="00B050"/>
                </a:solidFill>
              </a:rPr>
              <a:t>«Птица у кормушки»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A1ED65-517B-4A6A-B9A4-09439564D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4095810">
            <a:off x="1242626" y="1719102"/>
            <a:ext cx="4559729" cy="3419796"/>
          </a:xfrm>
        </p:spPr>
      </p:pic>
    </p:spTree>
    <p:extLst>
      <p:ext uri="{BB962C8B-B14F-4D97-AF65-F5344CB8AC3E}">
        <p14:creationId xmlns:p14="http://schemas.microsoft.com/office/powerpoint/2010/main" val="3784919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95377-CA28-4055-8C45-0AE488A8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825" y="2467626"/>
            <a:ext cx="3757808" cy="3630049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B050"/>
                </a:solidFill>
              </a:rPr>
              <a:t>Рассказ воспитателя : </a:t>
            </a:r>
            <a:br>
              <a:rPr lang="ru-RU" sz="3200" dirty="0">
                <a:solidFill>
                  <a:srgbClr val="00B050"/>
                </a:solidFill>
              </a:rPr>
            </a:br>
            <a:r>
              <a:rPr lang="ru-RU" sz="3200" dirty="0">
                <a:solidFill>
                  <a:srgbClr val="00B050"/>
                </a:solidFill>
              </a:rPr>
              <a:t>«Чем питаются птицы зимой»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832366-B76F-4359-A3DA-CF6D4CA27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771" y="901558"/>
            <a:ext cx="1895581" cy="252744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B308E8-50A1-4AE5-8177-35E998B2E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71" y="3570233"/>
            <a:ext cx="1895581" cy="25274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0C33F7-FF1F-4E88-9499-B318A4DEB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982" y="901559"/>
            <a:ext cx="1895581" cy="25274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593A3F-9425-48D3-8EA7-9FC6A7E87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414982" y="3570233"/>
            <a:ext cx="1895580" cy="25280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D17862-1CC4-4D9D-86FF-BA0BF9003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645142" y="3328794"/>
            <a:ext cx="2076662" cy="276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97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2E4D-7836-4C5E-B6A8-5E3F6B9E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B050"/>
                </a:solidFill>
              </a:rPr>
              <a:t>Танцевальное упражнение</a:t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dirty="0">
                <a:solidFill>
                  <a:srgbClr val="00B050"/>
                </a:solidFill>
              </a:rPr>
              <a:t> «Жили у бабуси два веселых гуся»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C45E0A-E009-4AF6-BF69-FC96A24CD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135151" y="3099774"/>
            <a:ext cx="2805978" cy="210448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CDAC46-584F-457A-BD98-D53978E4C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95047" y="3080758"/>
            <a:ext cx="2827711" cy="212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73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4D56B-31A5-4FA4-982A-893363E5A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829" y="626302"/>
            <a:ext cx="9601196" cy="1659698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00B050"/>
                </a:solidFill>
              </a:rPr>
              <a:t>Чтение художественной литературы по теме </a:t>
            </a:r>
            <a:br>
              <a:rPr lang="ru-RU" sz="2400" dirty="0">
                <a:solidFill>
                  <a:srgbClr val="00B050"/>
                </a:solidFill>
              </a:rPr>
            </a:br>
            <a:r>
              <a:rPr lang="ru-RU" sz="2400" dirty="0">
                <a:solidFill>
                  <a:srgbClr val="00B050"/>
                </a:solidFill>
              </a:rPr>
              <a:t> </a:t>
            </a:r>
            <a:r>
              <a:rPr lang="ru-RU" sz="2400" dirty="0" err="1">
                <a:solidFill>
                  <a:srgbClr val="00B050"/>
                </a:solidFill>
              </a:rPr>
              <a:t>А.Барто</a:t>
            </a:r>
            <a:r>
              <a:rPr lang="ru-RU" sz="2400" dirty="0">
                <a:solidFill>
                  <a:srgbClr val="00B050"/>
                </a:solidFill>
              </a:rPr>
              <a:t> «Синица», «Снегирь», </a:t>
            </a:r>
            <a:br>
              <a:rPr lang="ru-RU" sz="2400" dirty="0">
                <a:solidFill>
                  <a:srgbClr val="00B050"/>
                </a:solidFill>
              </a:rPr>
            </a:br>
            <a:r>
              <a:rPr lang="ru-RU" sz="2400" dirty="0" err="1">
                <a:solidFill>
                  <a:srgbClr val="00B050"/>
                </a:solidFill>
              </a:rPr>
              <a:t>З.Александрова</a:t>
            </a:r>
            <a:r>
              <a:rPr lang="ru-RU" sz="2400" dirty="0">
                <a:solidFill>
                  <a:srgbClr val="00B050"/>
                </a:solidFill>
              </a:rPr>
              <a:t> «Новая Столовая»,</a:t>
            </a:r>
            <a:br>
              <a:rPr lang="ru-RU" sz="2400" dirty="0">
                <a:solidFill>
                  <a:srgbClr val="00B050"/>
                </a:solidFill>
              </a:rPr>
            </a:br>
            <a:r>
              <a:rPr lang="ru-RU" sz="2400" dirty="0" err="1">
                <a:solidFill>
                  <a:srgbClr val="00B050"/>
                </a:solidFill>
              </a:rPr>
              <a:t>Г.Домаренко</a:t>
            </a:r>
            <a:r>
              <a:rPr lang="ru-RU" sz="2400" dirty="0">
                <a:solidFill>
                  <a:srgbClr val="00B050"/>
                </a:solidFill>
              </a:rPr>
              <a:t> «Домик для синиц»,</a:t>
            </a:r>
            <a:br>
              <a:rPr lang="ru-RU" sz="2400" dirty="0">
                <a:solidFill>
                  <a:srgbClr val="00B050"/>
                </a:solidFill>
              </a:rPr>
            </a:br>
            <a:r>
              <a:rPr lang="ru-RU" sz="2400" dirty="0">
                <a:solidFill>
                  <a:srgbClr val="00B050"/>
                </a:solidFill>
              </a:rPr>
              <a:t> </a:t>
            </a:r>
            <a:r>
              <a:rPr lang="ru-RU" sz="2400" dirty="0" err="1">
                <a:solidFill>
                  <a:srgbClr val="00B050"/>
                </a:solidFill>
              </a:rPr>
              <a:t>В.Жуковский</a:t>
            </a:r>
            <a:r>
              <a:rPr lang="ru-RU" sz="2400" dirty="0">
                <a:solidFill>
                  <a:srgbClr val="00B050"/>
                </a:solidFill>
              </a:rPr>
              <a:t> «Птичка»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A36F21-BBD4-4993-8492-7C0B61F7E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8378396" y="2570455"/>
            <a:ext cx="1875923" cy="3354715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7E22EE-3C9D-4603-8190-A7CFD1705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285" y="2907527"/>
            <a:ext cx="1749109" cy="31097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34D28B-6364-4F0A-B44C-F6468666E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638" y="2907527"/>
            <a:ext cx="3192177" cy="319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57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F329A-3431-481E-B4D3-D75F861FC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B050"/>
                </a:solidFill>
              </a:rPr>
              <a:t>Паспорт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A7DB06-6041-4FAE-80B4-37349A5CD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проекта :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краткосрочный. </a:t>
            </a:r>
            <a:endParaRPr lang="ru-RU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проекта: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познавательно-творческий. </a:t>
            </a:r>
          </a:p>
          <a:p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 реализации: 6 </a:t>
            </a:r>
            <a:r>
              <a:rPr lang="ru-RU" sz="18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дней.</a:t>
            </a:r>
          </a:p>
          <a:p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 детей: 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2,5 – 3года.</a:t>
            </a:r>
          </a:p>
          <a:p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дети младшего дошкольного возраста; родители; </a:t>
            </a:r>
            <a:endParaRPr lang="ru-RU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Коллективная работа « Синички на дереве»</a:t>
            </a:r>
          </a:p>
          <a:p>
            <a:pPr marL="0" indent="0">
              <a:buNone/>
            </a:pPr>
            <a:r>
              <a:rPr lang="ru-RU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4224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E45E2-BDE0-4841-9052-0D96A1B1D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810628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B050"/>
                </a:solidFill>
              </a:rPr>
              <a:t>Подвижные игры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2C933C-DF59-41D3-8438-100819CE4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086" y="2562671"/>
            <a:ext cx="2552013" cy="143550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ED7C87-58B7-4F4D-B6E2-24593FE3B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844" y="2730032"/>
            <a:ext cx="1574756" cy="27995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63EED3-F8A7-4879-963B-4DB3D2A17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085" y="4274851"/>
            <a:ext cx="2552013" cy="14355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28617A-118B-42DD-904A-D8A9C56C8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730032"/>
            <a:ext cx="1574757" cy="27995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832615-8E43-4AFD-ABF6-11FF38230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8166" y="2562670"/>
            <a:ext cx="3520858" cy="35208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189610-F85F-4D0A-AED4-19C323453E79}"/>
              </a:ext>
            </a:extLst>
          </p:cNvPr>
          <p:cNvSpPr txBox="1"/>
          <p:nvPr/>
        </p:nvSpPr>
        <p:spPr>
          <a:xfrm>
            <a:off x="1656601" y="2082444"/>
            <a:ext cx="2803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B050"/>
                </a:solidFill>
              </a:rPr>
              <a:t>«Найди пару»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C607A5-1C45-41E8-8FC1-78D9575A0DC2}"/>
              </a:ext>
            </a:extLst>
          </p:cNvPr>
          <p:cNvSpPr txBox="1"/>
          <p:nvPr/>
        </p:nvSpPr>
        <p:spPr>
          <a:xfrm>
            <a:off x="4315326" y="2069432"/>
            <a:ext cx="2919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</a:t>
            </a:r>
            <a:r>
              <a:rPr lang="ru-RU" sz="2400" dirty="0">
                <a:solidFill>
                  <a:srgbClr val="00B050"/>
                </a:solidFill>
              </a:rPr>
              <a:t>Птички и птенчики»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0AAD2C-E1F4-4285-BC69-F9A30EF8402D}"/>
              </a:ext>
            </a:extLst>
          </p:cNvPr>
          <p:cNvSpPr txBox="1"/>
          <p:nvPr/>
        </p:nvSpPr>
        <p:spPr>
          <a:xfrm>
            <a:off x="8823157" y="2069432"/>
            <a:ext cx="2221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B050"/>
                </a:solidFill>
              </a:rPr>
              <a:t>«Кто улетел?»</a:t>
            </a:r>
          </a:p>
        </p:txBody>
      </p:sp>
    </p:spTree>
    <p:extLst>
      <p:ext uri="{BB962C8B-B14F-4D97-AF65-F5344CB8AC3E}">
        <p14:creationId xmlns:p14="http://schemas.microsoft.com/office/powerpoint/2010/main" val="1035844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74B22-0FCD-4773-B56C-C0B7F152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Участие в акции «Кормушка </a:t>
            </a:r>
            <a:r>
              <a:rPr lang="ru-RU">
                <a:solidFill>
                  <a:srgbClr val="00B050"/>
                </a:solidFill>
              </a:rPr>
              <a:t>для птиц»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C7C2AC-83C4-4479-A770-16B5B3C29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14" y="2691491"/>
            <a:ext cx="2212804" cy="295040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F1DB52-24BB-4EAD-BACB-0DD2ED7ED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51651" y="3001863"/>
            <a:ext cx="2950407" cy="232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58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F9454-3C91-41DA-ADBD-EF9F85EDA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B050"/>
                </a:solidFill>
              </a:rPr>
              <a:t>Папка-передвижка «Синичкин день»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E35A432-7CBA-489E-866B-BAA9C4681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839" y="2459218"/>
            <a:ext cx="3324783" cy="3416435"/>
          </a:xfrm>
        </p:spPr>
      </p:pic>
    </p:spTree>
    <p:extLst>
      <p:ext uri="{BB962C8B-B14F-4D97-AF65-F5344CB8AC3E}">
        <p14:creationId xmlns:p14="http://schemas.microsoft.com/office/powerpoint/2010/main" val="1134055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35801-B1D7-49E0-8E54-38002ABA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00B050"/>
                </a:solidFill>
              </a:rPr>
              <a:t>Художественно – эстетическое развитие: «Слушание музыкальных произведений по теме»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E7AF9E0-F022-4E71-9711-4FA8D1006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3186" y="2473583"/>
            <a:ext cx="3024253" cy="170114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FC925E-E4C9-4E01-9AE5-9C543FE1E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077459" y="3701560"/>
            <a:ext cx="1701141" cy="30242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4DB5CE-9387-4AC2-8320-80475E744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114" y="2473583"/>
            <a:ext cx="3024248" cy="170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58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39168-33E8-4880-99F9-491906E5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Приготовление печенья для птиц совместно с ребенком.</a:t>
            </a:r>
            <a:endParaRPr lang="ru-RU" sz="4000" dirty="0">
              <a:solidFill>
                <a:srgbClr val="00B05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EA89BD5-0680-45E3-AE36-F66342376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7062" y="2557463"/>
            <a:ext cx="3535864" cy="3535864"/>
          </a:xfrm>
        </p:spPr>
      </p:pic>
    </p:spTree>
    <p:extLst>
      <p:ext uri="{BB962C8B-B14F-4D97-AF65-F5344CB8AC3E}">
        <p14:creationId xmlns:p14="http://schemas.microsoft.com/office/powerpoint/2010/main" val="1832421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4D4E6-266A-45DC-9D55-665149BED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2"/>
            <a:ext cx="10115809" cy="1303867"/>
          </a:xfrm>
        </p:spPr>
        <p:txBody>
          <a:bodyPr>
            <a:normAutofit/>
          </a:bodyPr>
          <a:lstStyle/>
          <a:p>
            <a:pPr algn="l"/>
            <a:r>
              <a:rPr lang="ru-RU" sz="2000" dirty="0">
                <a:solidFill>
                  <a:srgbClr val="00B050"/>
                </a:solidFill>
              </a:rPr>
              <a:t>Игра «Угадай кто это?»              Игра «Собери картинку»               Игра «Четвертый лишний»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B22A6A7-C5BA-4465-B643-1853261C8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2655" y="1923125"/>
            <a:ext cx="1135428" cy="202589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BB3FE-56E8-4940-B273-183A27D9E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913" y="1923125"/>
            <a:ext cx="1223893" cy="19696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83744A-2CF4-44F3-8FE3-26F8BA560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654" y="4101451"/>
            <a:ext cx="1108300" cy="19696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F0468B-6626-4175-8883-FC9DF37CE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887" y="4101451"/>
            <a:ext cx="1132687" cy="19696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6F2DC7-13DF-4F74-8A71-1CABC2922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2697" y="2489861"/>
            <a:ext cx="2148786" cy="16115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129625-5810-44EC-A881-15B0CAA152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698" y="4264278"/>
            <a:ext cx="2148786" cy="16115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F28BD1-9954-42F5-968E-4DE30992D5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V="1">
            <a:off x="7743575" y="3059846"/>
            <a:ext cx="1912287" cy="149868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08A20B-8D1F-4899-AEEE-13D682468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9505307" y="3059843"/>
            <a:ext cx="1912288" cy="149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26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EF919-A0D9-4434-94B6-081AB5FF2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B050"/>
                </a:solidFill>
              </a:rPr>
              <a:t>Аппликация «Синички на ветке» (коллективная работа)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33D17B-ED99-4301-BF3B-2770A98DE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13734" y="2795440"/>
            <a:ext cx="2031401" cy="152355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38B492-DC84-46E8-AAA8-278BBF721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486" y="2657194"/>
            <a:ext cx="2578112" cy="14498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98D2C8-5D43-4724-8D72-4E54D5F17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098" y="4316485"/>
            <a:ext cx="2357648" cy="17687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6D8B73-C69E-4DA2-A40C-9A0B58BA2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827" y="2541515"/>
            <a:ext cx="2157996" cy="16179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474357-3AD7-4D57-B48A-1FC43C41E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536" y="4316485"/>
            <a:ext cx="2195549" cy="164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95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D01F3-C45D-4BC4-951B-E4ED58CD2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83965A-33AB-4290-A228-E36AEA04B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 :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закрепить знания у детей о зимующих птицах; о бережном отношении к живой природе, развить экологическое воспитание у дошкольников; разбудить интерес к живой природе; научить беречь окружающий мир. </a:t>
            </a:r>
            <a:endParaRPr lang="ru-RU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: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расширить кругозор детей о зимующих птицах; развивать и обогащать словарь детей посредством игровой деятельности ; учить детей узнавать в игрушках и картинках птиц; способствовать развитию творческих и интеллектуальных способностей детей; воспитывать доброе отношение к птицам. </a:t>
            </a:r>
            <a:endParaRPr lang="ru-RU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Методы: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словесный , игровой, практические.</a:t>
            </a:r>
            <a:endParaRPr lang="ru-RU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Приемы: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беседа, наблюдение, игры, чтение художественной литературы творческие занятия. </a:t>
            </a:r>
            <a:endParaRPr lang="ru-RU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219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EF2DD-3E49-4B13-A423-2BDCF2B59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B050"/>
                </a:solidFill>
              </a:rPr>
              <a:t>Актуальность</a:t>
            </a:r>
            <a:br>
              <a:rPr lang="ru-RU" dirty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7DD724-75C5-47FF-8633-54EC0FD8E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 ноября в России отмечают экологический праздник – Синичкин день. Он создан по инициативе Союза охраны птиц России. В этот день жители разных населённых пунктов страны готовятся к встрече "зимних гостей" из леса – птиц, остающихся на зимовку в российских регионах: синиц, щеглов, снегирей, соек, чечёток, свиристелей. Люди развешивают кормушки, заготавливают для птиц подкормку.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515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4C5A4-49FC-478B-B3D2-E7EE4147B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ЭТАПЫ:  ПОДГОТОВИТЕЛЬНЫЙ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6C9CB1-1DC3-4216-8C23-00D5ECA4F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B050"/>
                </a:solidFill>
              </a:rPr>
              <a:t>День1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-Определение уровня знаний детей о зимующих птицах. Изучение методической литературы по данной теме. </a:t>
            </a:r>
            <a:endParaRPr lang="ru-RU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-Выбор форм работы с детьми и родителями.</a:t>
            </a:r>
            <a:endParaRPr lang="ru-RU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00B05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8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BA703-7C10-49AB-8F00-1AB4825AB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ЭТАПЫ: ПРАКТИЧЕСКИЙ</a:t>
            </a:r>
            <a:r>
              <a:rPr lang="ru-RU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ru-RU" sz="3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A06C4B-0D96-4AD5-83A7-D1A54ADD9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2</a:t>
            </a:r>
          </a:p>
          <a:p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Познавательное развитие: Знакомство и беседа с детьми про зимующих птиц через наглядную информацию, познавательные фильмы;</a:t>
            </a:r>
            <a:endParaRPr lang="ru-RU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Целевая прогулка: наблюдение за птицами на участке, за звуками природы Настольно-печатные игры: «Собери картинку», «Четвертый лишний»; Обучающие игры: «Чей голосок?», «Любимое лакомство», «Угадай, кто это?»</a:t>
            </a:r>
          </a:p>
          <a:p>
            <a:endParaRPr lang="ru-RU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314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31C26-113D-45A2-B3A1-DD785295B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4C89B4-D255-476E-84F7-A3377B803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3</a:t>
            </a:r>
          </a:p>
          <a:p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Речевое развитие: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Беседы с детьми о зимующих птицах (их особенностях, о месте пребывания, о поведении, строении и питании). </a:t>
            </a:r>
            <a:endParaRPr lang="ru-RU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Составление рассказа по сюжетной иллюстрации: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«Птицы у кормушки».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 художественной литературы по теме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А. Барто «Синица», «Снегирь», З .Александрова «Новая столовая», Т. </a:t>
            </a:r>
            <a:r>
              <a:rPr lang="ru-RU" sz="1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Домаренко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«Домик для синиц», В. Жуковский «Птичка».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761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11AC3-9A65-4C6A-9E84-07423B2D9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CAAE1F-2149-4C34-AEDE-F136006ED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667000"/>
            <a:ext cx="9601196" cy="3556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4</a:t>
            </a:r>
          </a:p>
          <a:p>
            <a:r>
              <a:rPr lang="ru-RU" sz="23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Рассказы воспитателя:</a:t>
            </a:r>
            <a:r>
              <a:rPr lang="ru-RU" sz="23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«Чем питаются птицы зимой», «Снегирь и синичка – гостья нашего участка!» Решение проблемной ситуации : «Почему синички и воробьи живут рядом с человеком?» </a:t>
            </a:r>
            <a:endParaRPr lang="ru-RU" sz="23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3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Экологическое воспитание:</a:t>
            </a:r>
            <a:r>
              <a:rPr lang="ru-RU" sz="23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бережное отношение к живой природе, забота о птицах зимой.</a:t>
            </a:r>
            <a:endParaRPr lang="ru-RU" sz="23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3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Художественно-эстетическое развитие:</a:t>
            </a:r>
            <a:r>
              <a:rPr lang="ru-RU" sz="23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Слушание музыкальных произведений по теме, записи звуков природы, пения птиц .</a:t>
            </a:r>
            <a:endParaRPr lang="ru-RU" sz="23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3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Танцевальное упражнение: </a:t>
            </a:r>
            <a:r>
              <a:rPr lang="ru-RU" sz="23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«Жили у бабуси два веселых гуся» </a:t>
            </a: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6579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BA1A8-5986-40A7-B29C-0A7D94940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D2EB47-3CE7-4B4B-9E59-B67F4435D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5</a:t>
            </a:r>
          </a:p>
          <a:p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Подвижные игры: «Птички и птенчики», «Перелет птиц», «Птички и кошка» </a:t>
            </a:r>
          </a:p>
          <a:p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Малоподвижные игры: « Найди пару», «Кто улетел?» </a:t>
            </a:r>
            <a:endParaRPr lang="ru-RU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0880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386</TotalTime>
  <Words>782</Words>
  <Application>Microsoft Office PowerPoint</Application>
  <PresentationFormat>Широкоэкранный</PresentationFormat>
  <Paragraphs>74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Garamond</vt:lpstr>
      <vt:lpstr>Times New Roman</vt:lpstr>
      <vt:lpstr>Натуральные материалы</vt:lpstr>
      <vt:lpstr> проект для детей раннего возраста «Синичкин день»</vt:lpstr>
      <vt:lpstr>Паспорт проекта</vt:lpstr>
      <vt:lpstr>Презентация PowerPoint</vt:lpstr>
      <vt:lpstr>Актуальность </vt:lpstr>
      <vt:lpstr> ЭТАПЫ:  ПОДГОТОВИТЕЛЬНЫЙ</vt:lpstr>
      <vt:lpstr>ЭТАПЫ: ПРАКТИЧЕСКИЙ.  </vt:lpstr>
      <vt:lpstr>Презентация PowerPoint</vt:lpstr>
      <vt:lpstr>Презентация PowerPoint</vt:lpstr>
      <vt:lpstr>Презентация PowerPoint</vt:lpstr>
      <vt:lpstr>Работа с родителями:</vt:lpstr>
      <vt:lpstr>Презентация PowerPoint</vt:lpstr>
      <vt:lpstr>Результат проекта</vt:lpstr>
      <vt:lpstr>Фотоотчет</vt:lpstr>
      <vt:lpstr>Расширение кругозора детей о зимующих птицах</vt:lpstr>
      <vt:lpstr>Целевая прогулка:  «Наблюдение за птицами»</vt:lpstr>
      <vt:lpstr>Составление рассказа по сюжетной иллюстрации  «Птица у кормушки»</vt:lpstr>
      <vt:lpstr>Рассказ воспитателя :  «Чем питаются птицы зимой»</vt:lpstr>
      <vt:lpstr>Танцевальное упражнение  «Жили у бабуси два веселых гуся»</vt:lpstr>
      <vt:lpstr>Чтение художественной литературы по теме   А.Барто «Синица», «Снегирь»,  З.Александрова «Новая Столовая», Г.Домаренко «Домик для синиц»,  В.Жуковский «Птичка»</vt:lpstr>
      <vt:lpstr>Подвижные игры </vt:lpstr>
      <vt:lpstr>Участие в акции «Кормушка для птиц»</vt:lpstr>
      <vt:lpstr>Папка-передвижка «Синичкин день»</vt:lpstr>
      <vt:lpstr>Художественно – эстетическое развитие: «Слушание музыкальных произведений по теме»</vt:lpstr>
      <vt:lpstr>Приготовление печенья для птиц совместно с ребенком.</vt:lpstr>
      <vt:lpstr>Игра «Угадай кто это?»              Игра «Собери картинку»               Игра «Четвертый лишний» </vt:lpstr>
      <vt:lpstr>Аппликация «Синички на ветке» (коллективная работа)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«Синичкин день»</dc:title>
  <dc:creator>Sans Sans</dc:creator>
  <cp:lastModifiedBy>Sans Sans</cp:lastModifiedBy>
  <cp:revision>46</cp:revision>
  <cp:lastPrinted>2022-01-03T23:07:37Z</cp:lastPrinted>
  <dcterms:created xsi:type="dcterms:W3CDTF">2022-01-03T16:50:22Z</dcterms:created>
  <dcterms:modified xsi:type="dcterms:W3CDTF">2022-02-13T07:51:26Z</dcterms:modified>
</cp:coreProperties>
</file>