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4" r:id="rId2"/>
    <p:sldId id="263" r:id="rId3"/>
    <p:sldId id="262" r:id="rId4"/>
    <p:sldId id="266" r:id="rId5"/>
    <p:sldId id="265" r:id="rId6"/>
    <p:sldId id="260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75" r:id="rId15"/>
    <p:sldId id="276" r:id="rId16"/>
    <p:sldId id="277" r:id="rId17"/>
    <p:sldId id="279" r:id="rId18"/>
    <p:sldId id="278" r:id="rId19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04" autoAdjust="0"/>
  </p:normalViewPr>
  <p:slideViewPr>
    <p:cSldViewPr>
      <p:cViewPr>
        <p:scale>
          <a:sx n="84" d="100"/>
          <a:sy n="84" d="100"/>
        </p:scale>
        <p:origin x="-155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10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852936"/>
            <a:ext cx="6301208" cy="1102022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Дата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48A96-E1BB-4C8F-80B2-32A47A48A9D5}" type="datetimeFigureOut">
              <a:rPr lang="ru-RU" smtClean="0">
                <a:solidFill>
                  <a:schemeClr val="accent1">
                    <a:lumMod val="50000"/>
                  </a:schemeClr>
                </a:solidFill>
              </a:rPr>
              <a:pPr/>
              <a:t>28.02.2022</a:t>
            </a:fld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mtClean="0">
                <a:solidFill>
                  <a:schemeClr val="accent1">
                    <a:lumMod val="50000"/>
                  </a:schemeClr>
                </a:solidFill>
              </a:rPr>
              <a:pPr/>
              <a:t>‹#›</a:t>
            </a:fld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316049" y="620688"/>
            <a:ext cx="5796136" cy="936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07504" y="1772816"/>
            <a:ext cx="8856984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6049" y="620688"/>
            <a:ext cx="5796136" cy="936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772816"/>
            <a:ext cx="8856984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detsad1.13@mail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604448" cy="316835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Муниципальное казённое дошкольное образовательное учреждение – </a:t>
            </a:r>
            <a:br>
              <a:rPr lang="ru-RU" dirty="0" smtClean="0">
                <a:latin typeface="Monotype Corsiva" panose="03010101010201010101" pitchFamily="66" charset="0"/>
              </a:rPr>
            </a:br>
            <a:r>
              <a:rPr lang="ru-RU" dirty="0" smtClean="0">
                <a:latin typeface="Monotype Corsiva" panose="03010101010201010101" pitchFamily="66" charset="0"/>
              </a:rPr>
              <a:t>детский сад № 1 г</a:t>
            </a:r>
            <a:r>
              <a:rPr lang="ru-RU" dirty="0" smtClean="0">
                <a:latin typeface="Monotype Corsiva" panose="03010101010201010101" pitchFamily="66" charset="0"/>
              </a:rPr>
              <a:t>. Татарска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Monotype Corsiva" panose="03010101010201010101" pitchFamily="66" charset="0"/>
              </a:rPr>
              <a:t>(МКДОУ – детский сад № 1)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F:\РАЗНОЕ\ДС №1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89040"/>
            <a:ext cx="4283968" cy="2828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22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5796136" cy="936105"/>
          </a:xfrm>
        </p:spPr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Районные конкурсы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3" name="Picture 2" descr="http://dou-1.tat.edu54.ru/images/p9_img-20191213-wa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2" y="908720"/>
            <a:ext cx="3478192" cy="2513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dou-1.tat.edu54.ru/images/p9_img-20200625-wa00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r="4241"/>
          <a:stretch/>
        </p:blipFill>
        <p:spPr bwMode="auto">
          <a:xfrm>
            <a:off x="4820144" y="1052737"/>
            <a:ext cx="3674737" cy="2513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dou-1.tat.edu54.ru/images/p9_img-20200109-wa0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576" y="3689960"/>
            <a:ext cx="3571875" cy="2664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dou-1.tat.edu54.ru/images/p9_1iyuny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56" y="3717032"/>
            <a:ext cx="3565296" cy="2775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19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5796136" cy="936105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Экскурсии и посещения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4098" name="Picture 2" descr="http://dou-1.tat.edu54.ru/images/dsh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7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091549"/>
            <a:ext cx="3552395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http://dou-1.tat.edu54.ru/images/rakk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352839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dou-1.tat.edu54.ru/images/oppr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067" y="3705612"/>
            <a:ext cx="2784244" cy="2975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4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5796136" cy="936105"/>
          </a:xfrm>
        </p:spPr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Деятельность в ДОУ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6146" name="Picture 2" descr="http://dou-1.tat.edu54.ru/images/p9_img-20191223-wa0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42265"/>
            <a:ext cx="3395700" cy="254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dou-1.tat.edu54.ru/images/p9_img_20200221_0929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236" y="1241129"/>
            <a:ext cx="3424720" cy="2547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dou-1.tat.edu54.ru/images/chvd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3395700" cy="2546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dou-1.tat.edu54.ru/images/ro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237" y="3933056"/>
            <a:ext cx="3424719" cy="2568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68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5796136" cy="936105"/>
          </a:xfrm>
        </p:spPr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Деятельность в ДОУ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7170" name="Picture 2" descr="http://dou-1.tat.edu54.ru/images/p9_img-20201112-wa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33" y="1099596"/>
            <a:ext cx="2592288" cy="3447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dou-1.tat.edu54.ru/images/p9_img_20191023_0946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276" y="1099596"/>
            <a:ext cx="3672408" cy="2754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dou-1.tat.edu54.ru/images/p9_dsc_04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480" y="4005064"/>
            <a:ext cx="3672408" cy="2600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dou-1.tat.edu54.ru/images/p9_zaii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88718"/>
            <a:ext cx="3609353" cy="2599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33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796136" cy="936105"/>
          </a:xfrm>
        </p:spPr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Деятельность в ДОУ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8194" name="Picture 2" descr="http://dou-1.tat.edu54.ru/images/p9_dsc_02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606464" cy="2744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dou-1.tat.edu54.ru/images/p9_inst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82633"/>
            <a:ext cx="3718892" cy="2789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10" descr="C:\Users\Васёк\Desktop\работв безопасность\IMG_20190208_0957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3933056"/>
            <a:ext cx="3678472" cy="278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76822" y="4247521"/>
            <a:ext cx="2789169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357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560840" cy="93610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Преемственность </a:t>
            </a:r>
            <a:br>
              <a:rPr lang="ru-RU" b="1" dirty="0" smtClean="0">
                <a:latin typeface="Monotype Corsiva" panose="03010101010201010101" pitchFamily="66" charset="0"/>
              </a:rPr>
            </a:br>
            <a:r>
              <a:rPr lang="ru-RU" b="1" dirty="0" smtClean="0">
                <a:latin typeface="Monotype Corsiva" panose="03010101010201010101" pitchFamily="66" charset="0"/>
              </a:rPr>
              <a:t>с социальными институтами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3312368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628800"/>
            <a:ext cx="3024336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350603" y="2021939"/>
            <a:ext cx="1232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ГИБДД Татарского района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67193" y="3068960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МБОУ СОШ № 4 г. Татарска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G:\фотографии\преемственность\IMG_20151217_1124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21088"/>
            <a:ext cx="3131840" cy="234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92715" y="4105539"/>
            <a:ext cx="1685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Центр детского творчества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 Татарска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92715" y="5120666"/>
            <a:ext cx="16858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Историко-краеведческий музей им.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Н.Я. Савченко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G:\фотографии\с детьми\CAM007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221089"/>
            <a:ext cx="3306809" cy="234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75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560840" cy="93610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Преемственность </a:t>
            </a:r>
            <a:br>
              <a:rPr lang="ru-RU" b="1" dirty="0" smtClean="0">
                <a:latin typeface="Monotype Corsiva" panose="03010101010201010101" pitchFamily="66" charset="0"/>
              </a:rPr>
            </a:br>
            <a:r>
              <a:rPr lang="ru-RU" b="1" dirty="0" smtClean="0">
                <a:latin typeface="Monotype Corsiva" panose="03010101010201010101" pitchFamily="66" charset="0"/>
              </a:rPr>
              <a:t>с социальными институтами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50603" y="2021939"/>
            <a:ext cx="1232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ГИБДД Татарского района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67193" y="3068960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МБОУ СОШ № 4 г. Татарска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92715" y="4105539"/>
            <a:ext cx="1685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Центр детского творчества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г. Татарска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92715" y="5120666"/>
            <a:ext cx="16858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Историко-краеведческий музей им.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Н.Я. Савченко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фотографии\с детьми\CAM015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41" y="1484784"/>
            <a:ext cx="3456384" cy="2529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фотографии\с детьми\CAM007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998" y="1473990"/>
            <a:ext cx="3372375" cy="2529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dou-1-tat.edusite.ru/images/ak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41" y="4105539"/>
            <a:ext cx="3456384" cy="263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dou-1-tat.edusite.ru/images/p6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999" y="4136154"/>
            <a:ext cx="3356716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81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912768" cy="93610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Результаты деятельности ДОУ 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5122" name="Picture 2" descr="http://dou-1.tat.edu54.ru/images/p9_gramota1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80" y="957944"/>
            <a:ext cx="1804378" cy="2471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222" y="1271246"/>
            <a:ext cx="1836203" cy="2448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260" y="1004578"/>
            <a:ext cx="1905572" cy="2540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1" t="7901" r="8831" b="7901"/>
          <a:stretch/>
        </p:blipFill>
        <p:spPr>
          <a:xfrm>
            <a:off x="5138732" y="1203332"/>
            <a:ext cx="1823405" cy="2569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715" y="957944"/>
            <a:ext cx="1958845" cy="26893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61649"/>
            <a:ext cx="1767096" cy="24261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465" y="3866019"/>
            <a:ext cx="1891444" cy="2712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033" y="3638809"/>
            <a:ext cx="2043182" cy="2887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475" y="3866019"/>
            <a:ext cx="1900556" cy="2693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454" y="3638809"/>
            <a:ext cx="1987126" cy="2828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0459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895" y="2564904"/>
            <a:ext cx="7708537" cy="936105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800" b="1" dirty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MingLiU_HKSCS-ExtB" panose="02020500000000000000" pitchFamily="18" charset="-120"/>
                <a:cs typeface="+mn-cs"/>
              </a:rPr>
              <a:t>В здании этом царит атмосфера</a:t>
            </a:r>
            <a:br>
              <a:rPr lang="ru-RU" sz="2800" b="1" dirty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MingLiU_HKSCS-ExtB" panose="02020500000000000000" pitchFamily="18" charset="-120"/>
                <a:cs typeface="+mn-cs"/>
              </a:rPr>
            </a:br>
            <a:r>
              <a:rPr lang="ru-RU" sz="2800" b="1" dirty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MingLiU_HKSCS-ExtB" panose="02020500000000000000" pitchFamily="18" charset="-120"/>
                <a:cs typeface="+mn-cs"/>
              </a:rPr>
              <a:t>Та, о которой лишь только мечтать,</a:t>
            </a:r>
            <a:br>
              <a:rPr lang="ru-RU" sz="2800" b="1" dirty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MingLiU_HKSCS-ExtB" panose="02020500000000000000" pitchFamily="18" charset="-120"/>
                <a:cs typeface="+mn-cs"/>
              </a:rPr>
            </a:br>
            <a:r>
              <a:rPr lang="ru-RU" sz="2800" b="1" dirty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MingLiU_HKSCS-ExtB" panose="02020500000000000000" pitchFamily="18" charset="-120"/>
                <a:cs typeface="+mn-cs"/>
              </a:rPr>
              <a:t>Искренность тут и забота и вера,</a:t>
            </a:r>
            <a:br>
              <a:rPr lang="ru-RU" sz="2800" b="1" dirty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MingLiU_HKSCS-ExtB" panose="02020500000000000000" pitchFamily="18" charset="-120"/>
                <a:cs typeface="+mn-cs"/>
              </a:rPr>
            </a:br>
            <a:r>
              <a:rPr lang="ru-RU" sz="2800" b="1" dirty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MingLiU_HKSCS-ExtB" panose="02020500000000000000" pitchFamily="18" charset="-120"/>
                <a:cs typeface="+mn-cs"/>
              </a:rPr>
              <a:t>Здесь, как нигде, вас сумеют понять.</a:t>
            </a:r>
            <a:br>
              <a:rPr lang="ru-RU" sz="2800" b="1" dirty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MingLiU_HKSCS-ExtB" panose="02020500000000000000" pitchFamily="18" charset="-120"/>
                <a:cs typeface="+mn-cs"/>
              </a:rPr>
            </a:br>
            <a:r>
              <a:rPr lang="ru-RU" sz="2800" b="1" dirty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MingLiU_HKSCS-ExtB" panose="02020500000000000000" pitchFamily="18" charset="-120"/>
                <a:cs typeface="+mn-cs"/>
              </a:rPr>
              <a:t>И потому в детский садик любимый,</a:t>
            </a:r>
            <a:br>
              <a:rPr lang="ru-RU" sz="2800" b="1" dirty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MingLiU_HKSCS-ExtB" panose="02020500000000000000" pitchFamily="18" charset="-120"/>
                <a:cs typeface="+mn-cs"/>
              </a:rPr>
            </a:br>
            <a:r>
              <a:rPr lang="ru-RU" sz="2800" b="1" dirty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MingLiU_HKSCS-ExtB" panose="02020500000000000000" pitchFamily="18" charset="-120"/>
                <a:cs typeface="+mn-cs"/>
              </a:rPr>
              <a:t>Утром спешат малыши поскорей,</a:t>
            </a:r>
            <a:br>
              <a:rPr lang="ru-RU" sz="2800" b="1" dirty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MingLiU_HKSCS-ExtB" panose="02020500000000000000" pitchFamily="18" charset="-120"/>
                <a:cs typeface="+mn-cs"/>
              </a:rPr>
            </a:br>
            <a:r>
              <a:rPr lang="ru-RU" sz="2800" b="1" dirty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MingLiU_HKSCS-ExtB" panose="02020500000000000000" pitchFamily="18" charset="-120"/>
                <a:cs typeface="+mn-cs"/>
              </a:rPr>
              <a:t>Не проходите, пожалуйста, мимо!</a:t>
            </a:r>
            <a:br>
              <a:rPr lang="ru-RU" sz="2800" b="1" dirty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MingLiU_HKSCS-ExtB" panose="02020500000000000000" pitchFamily="18" charset="-120"/>
                <a:cs typeface="+mn-cs"/>
              </a:rPr>
            </a:br>
            <a:r>
              <a:rPr lang="ru-RU" sz="2800" b="1" dirty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MingLiU_HKSCS-ExtB" panose="02020500000000000000" pitchFamily="18" charset="-120"/>
                <a:cs typeface="+mn-cs"/>
              </a:rPr>
              <a:t>Мимо распахнутых наших дверей!</a:t>
            </a:r>
            <a:br>
              <a:rPr lang="ru-RU" sz="2800" b="1" dirty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MingLiU_HKSCS-ExtB" panose="02020500000000000000" pitchFamily="18" charset="-120"/>
                <a:cs typeface="+mn-cs"/>
              </a:rPr>
            </a:br>
            <a:r>
              <a:rPr lang="ru-RU" sz="2800" b="1" dirty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MingLiU_HKSCS-ExtB" panose="02020500000000000000" pitchFamily="18" charset="-120"/>
                <a:cs typeface="+mn-cs"/>
              </a:rPr>
              <a:t>Адрес известен 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MingLiU_HKSCS-ExtB" panose="02020500000000000000" pitchFamily="18" charset="-120"/>
                <a:cs typeface="+mn-cs"/>
              </a:rPr>
              <a:t>всем и всегда:</a:t>
            </a:r>
            <a:r>
              <a:rPr lang="ru-RU" sz="2800" b="1" dirty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MingLiU_HKSCS-ExtB" panose="02020500000000000000" pitchFamily="18" charset="-120"/>
                <a:cs typeface="+mn-cs"/>
              </a:rPr>
              <a:t/>
            </a:r>
            <a:br>
              <a:rPr lang="ru-RU" sz="2800" b="1" dirty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MingLiU_HKSCS-ExtB" panose="02020500000000000000" pitchFamily="18" charset="-120"/>
                <a:cs typeface="+mn-cs"/>
              </a:rPr>
            </a:br>
            <a:r>
              <a:rPr lang="ru-RU" sz="2800" b="1" dirty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MingLiU_HKSCS-ExtB" panose="02020500000000000000" pitchFamily="18" charset="-120"/>
                <a:cs typeface="+mn-cs"/>
              </a:rPr>
              <a:t>Улица  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MingLiU_HKSCS-ExtB" panose="02020500000000000000" pitchFamily="18" charset="-120"/>
                <a:cs typeface="+mn-cs"/>
              </a:rPr>
              <a:t>Пушкина, дом 90 А.</a:t>
            </a:r>
            <a:r>
              <a:rPr lang="ru-RU" sz="2800" b="1" dirty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MingLiU_HKSCS-ExtB" panose="02020500000000000000" pitchFamily="18" charset="-120"/>
                <a:cs typeface="+mn-cs"/>
              </a:rPr>
              <a:t/>
            </a:r>
            <a:br>
              <a:rPr lang="ru-RU" sz="2800" b="1" dirty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MingLiU_HKSCS-ExtB" panose="02020500000000000000" pitchFamily="18" charset="-120"/>
                <a:cs typeface="+mn-cs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4855035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>
                <a:solidFill>
                  <a:srgbClr val="FF0000"/>
                </a:solidFill>
                <a:latin typeface="Monotype Corsiva" panose="03010101010201010101" pitchFamily="66" charset="0"/>
                <a:ea typeface="MingLiU_HKSCS-ExtB" panose="02020500000000000000" pitchFamily="18" charset="-120"/>
              </a:rPr>
              <a:t>Добро пожаловать </a:t>
            </a:r>
            <a:endParaRPr lang="ru-RU" sz="4800" b="1" dirty="0" smtClean="0">
              <a:solidFill>
                <a:srgbClr val="FF0000"/>
              </a:solidFill>
              <a:latin typeface="Monotype Corsiva" panose="03010101010201010101" pitchFamily="66" charset="0"/>
              <a:ea typeface="MingLiU_HKSCS-ExtB" panose="02020500000000000000" pitchFamily="18" charset="-120"/>
            </a:endParaRPr>
          </a:p>
          <a:p>
            <a:pPr lvl="0" algn="ctr"/>
            <a:r>
              <a:rPr lang="ru-RU" sz="48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MingLiU_HKSCS-ExtB" panose="02020500000000000000" pitchFamily="18" charset="-120"/>
              </a:rPr>
              <a:t>в </a:t>
            </a:r>
            <a:r>
              <a:rPr lang="ru-RU" sz="4800" b="1" dirty="0">
                <a:solidFill>
                  <a:srgbClr val="FF0000"/>
                </a:solidFill>
                <a:latin typeface="Monotype Corsiva" panose="03010101010201010101" pitchFamily="66" charset="0"/>
                <a:ea typeface="MingLiU_HKSCS-ExtB" panose="02020500000000000000" pitchFamily="18" charset="-120"/>
              </a:rPr>
              <a:t>наш детский сад !</a:t>
            </a:r>
          </a:p>
        </p:txBody>
      </p:sp>
    </p:spTree>
    <p:extLst>
      <p:ext uri="{BB962C8B-B14F-4D97-AF65-F5344CB8AC3E}">
        <p14:creationId xmlns:p14="http://schemas.microsoft.com/office/powerpoint/2010/main" val="129747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latin typeface="Monotype Corsiva" panose="03010101010201010101" pitchFamily="66" charset="0"/>
              </a:rPr>
              <a:t>Содержание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2435696" y="5018190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2151533" y="4441928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2207096" y="448479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2435696" y="2503590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2151533" y="1927328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2927818" y="1995243"/>
            <a:ext cx="304064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Немного из истории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2207096" y="197019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2435696" y="3341790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2151533" y="2765528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2207096" y="280839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2437284" y="4178403"/>
            <a:ext cx="4799012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2151533" y="3603728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2207096" y="364659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2927818" y="2755457"/>
            <a:ext cx="404540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Основные сведения о ДОУ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2904929" y="3635130"/>
            <a:ext cx="603684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Деятельность МКДОУ – детский сад № 1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2944709" y="4484790"/>
            <a:ext cx="18912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Результаты 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9004300" cy="9366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Monotype Corsiva" panose="03010101010201010101" pitchFamily="66" charset="0"/>
              </a:rPr>
              <a:t>Основные сведения о МКДОУ – детский сад № 1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052737"/>
            <a:ext cx="849694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наименование организации: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казённое дошкольное образовательное учреждение – детский сад № 1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г.Татарска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наименование организации: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МКДОУ – детский сад № 1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</a:p>
          <a:p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Кульбеда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Людмила Николаевна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создания организации: 01.12.2008г.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 адрес: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632122, Новосибирская область,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г.Татарск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ул.Пушкина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90А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Телефоны: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+7 (383 64) 22-046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</a:t>
            </a:r>
          </a:p>
          <a:p>
            <a:r>
              <a:rPr lang="en-US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en-US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etsad1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13@mail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</a:t>
            </a:r>
            <a:endParaRPr lang="ru-RU" sz="16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организации:</a:t>
            </a:r>
            <a:r>
              <a:rPr lang="en-US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dou-1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edu54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endParaRPr lang="ru-RU" sz="1600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0391" y="1988840"/>
            <a:ext cx="4800533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992888" cy="936105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0A22E">
                    <a:lumMod val="50000"/>
                  </a:srgbClr>
                </a:solidFill>
                <a:latin typeface="Monotype Corsiva" panose="03010101010201010101" pitchFamily="66" charset="0"/>
              </a:rPr>
              <a:t>Немного из истории образования </a:t>
            </a:r>
            <a:br>
              <a:rPr lang="ru-RU" sz="3200" b="1" dirty="0">
                <a:solidFill>
                  <a:srgbClr val="F0A22E">
                    <a:lumMod val="50000"/>
                  </a:srgbClr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F0A22E">
                    <a:lumMod val="50000"/>
                  </a:srgbClr>
                </a:solidFill>
                <a:latin typeface="Monotype Corsiva" panose="03010101010201010101" pitchFamily="66" charset="0"/>
              </a:rPr>
              <a:t>МКДОУ – детский сад № 1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268761"/>
            <a:ext cx="7920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учреждения было построено по типовому проекту в 1965 году.  С 1965 г. по 1994 г.  здание было передано под эксплуатацию дошкольного образовательного учреждения – детский сад № 1 «Солнышко».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1994 г. здание было передано под начальную школу филиала СОШ № 4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г.Татарска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01.06.2008 г. был произведен капитальный ремонт и здание передано под муниципальное бюджетное образовательное учреждение – детский сад № 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г.Татарска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учреждения состоялось 01.12.2008г.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декабре 2015 г. учреждению присвоен статус «Муниципальное казённое дошкольное образовательное учреждение – детский сад № 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г.Татарска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362482"/>
            <a:ext cx="3498017" cy="2245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4368330"/>
            <a:ext cx="3360608" cy="2252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220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964488" cy="93610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</a:rPr>
              <a:t>Основные сведения о МКДОУ – детский сад № 1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052736"/>
            <a:ext cx="5688632" cy="4176464"/>
          </a:xfrm>
        </p:spPr>
        <p:txBody>
          <a:bodyPr>
            <a:no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казённое дошкольное образовательное учреждение - детский сад № 1 г. Татарска (далее – Учреждение) создано 01.07.2008г. Постановлением Главы Татарского района № 118 от 01.07.2008г. как муниципальное дошкольное образовательное учреждение - детский сад № 1 г. Татарска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является некоммерческой образовательной организацией, осуществляющей на основании лицензии образовательную деятельность в качестве основного вида деятельности в соответствии с целями, ради достижения которых Учреждение создано. Организационно-правовая форма Учреждения – муниципальное учреждение; тип – казённое учреждение. Тип образовательной организации – дошкольная образовательная организация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деятельности Учреждение руководствуется Конституцией Российской Федерации, Федеральным законом Российской Федерации от 29 декабря 2012г. № 273 – ФЗ «Об образовании в Российской Федерации» (далее – ФЗ № 273 – ФЗ), а также другими федеральными законами, указами и распоряжениями Президента Российской Федерации, постановлениями и распоряжениями Правительства Российской Федерации, Правительства Новосибирской области, решениями и правовыми актами Министерства РФ, Министерства образования, науки и инновационной политики Новосибирской области, муниципального образования, управления образования администрации Татарского района, Уставом Учреждения.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196752"/>
            <a:ext cx="3240360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3789040"/>
            <a:ext cx="3288366" cy="2502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980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188640"/>
            <a:ext cx="5796136" cy="936105"/>
          </a:xfrm>
        </p:spPr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Сведения о ДОУ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17379" y="980728"/>
            <a:ext cx="8856984" cy="18002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вместимость ДОУ: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 воспитанника.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Функционируют 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общеразвивающих групп. 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Численность работников, задействованных в образовательном процессе и его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обеспечении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28 чел.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Количество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кабинетов: 10.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 07.30 - 19.30</a:t>
            </a:r>
          </a:p>
          <a:p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03" y="3068497"/>
            <a:ext cx="4249405" cy="3172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80828"/>
            <a:ext cx="3696477" cy="2159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221088"/>
            <a:ext cx="3696477" cy="2377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556792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</a:rPr>
              <a:t>Наш детский сад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</a:rPr>
              <a:t>участвует в мероприятиях, очень важных для нашего района.</a:t>
            </a:r>
            <a:r>
              <a:rPr kumimoji="0" lang="ru-RU" sz="5400" b="1" i="1" u="none" strike="noStrike" kern="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</a:rPr>
              <a:t> </a:t>
            </a:r>
            <a:r>
              <a:rPr kumimoji="0" lang="ru-RU" sz="5400" b="1" i="1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</a:rPr>
              <a:t> Это…</a:t>
            </a:r>
            <a:endParaRPr kumimoji="0" lang="ru-RU" sz="5400" b="1" i="1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86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552728" cy="93610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Спартакиада </a:t>
            </a:r>
            <a:br>
              <a:rPr lang="ru-RU" b="1" dirty="0" smtClean="0">
                <a:latin typeface="Monotype Corsiva" panose="03010101010201010101" pitchFamily="66" charset="0"/>
              </a:rPr>
            </a:br>
            <a:r>
              <a:rPr lang="ru-RU" b="1" dirty="0" smtClean="0">
                <a:latin typeface="Monotype Corsiva" panose="03010101010201010101" pitchFamily="66" charset="0"/>
              </a:rPr>
              <a:t>работников образования 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863" y="1279994"/>
            <a:ext cx="3737855" cy="2591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://dou-1.tat.edu54.ru/images/p9_lcjy1rshi0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335" y="4011633"/>
            <a:ext cx="3706383" cy="2779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ou-1.tat.edu54.ru/images/p9_img-20191031-wa0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11633"/>
            <a:ext cx="3600400" cy="27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dou-1.tat.edu54.ru/images/p9_img-20191029-wa00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60" y="1279994"/>
            <a:ext cx="3579400" cy="2609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94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5796136" cy="936105"/>
          </a:xfrm>
        </p:spPr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Мероприятия района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15588"/>
            <a:ext cx="3600399" cy="2552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://dou-1.tat.edu54.ru/images/p9_9l3sf9r_y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1" y="3861048"/>
            <a:ext cx="3612438" cy="2635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ou-1.tat.edu54.ru/images/p9_azwphfrzcl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3257"/>
            <a:ext cx="3442354" cy="2633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dou-1.tat.edu54.ru/images/p9_20190310_1140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87" y="1140677"/>
            <a:ext cx="3370411" cy="2527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21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7796ba613de5bdf78926fe280a7e14bf060c9"/>
</p:tagLst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2543</TotalTime>
  <Words>553</Words>
  <Application>Microsoft Office PowerPoint</Application>
  <PresentationFormat>Экран (4:3)</PresentationFormat>
  <Paragraphs>77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Муниципальное казённое дошкольное образовательное учреждение –  детский сад № 1 г. Татарска  (МКДОУ – детский сад № 1)</vt:lpstr>
      <vt:lpstr>Содержание</vt:lpstr>
      <vt:lpstr>Основные сведения о МКДОУ – детский сад № 1</vt:lpstr>
      <vt:lpstr>Немного из истории образования  МКДОУ – детский сад № 1</vt:lpstr>
      <vt:lpstr>Основные сведения о МКДОУ – детский сад № 1</vt:lpstr>
      <vt:lpstr>Сведения о ДОУ</vt:lpstr>
      <vt:lpstr>Презентация PowerPoint</vt:lpstr>
      <vt:lpstr>Спартакиада  работников образования </vt:lpstr>
      <vt:lpstr>Мероприятия района</vt:lpstr>
      <vt:lpstr>Районные конкурсы</vt:lpstr>
      <vt:lpstr>Экскурсии и посещения</vt:lpstr>
      <vt:lpstr>Деятельность в ДОУ</vt:lpstr>
      <vt:lpstr>Деятельность в ДОУ</vt:lpstr>
      <vt:lpstr>Деятельность в ДОУ</vt:lpstr>
      <vt:lpstr>Преемственность  с социальными институтами</vt:lpstr>
      <vt:lpstr>Преемственность  с социальными институтами</vt:lpstr>
      <vt:lpstr>Результаты деятельности ДОУ </vt:lpstr>
      <vt:lpstr>В здании этом царит атмосфера Та, о которой лишь только мечтать, Искренность тут и забота и вера, Здесь, как нигде, вас сумеют понять. И потому в детский садик любимый, Утром спешат малыши поскорей, Не проходите, пожалуйста, мимо! Мимо распахнутых наших дверей! Адрес известен всем и всегда: Улица  Пушкина, дом 90 А. 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Романтика и легкомысленность</dc:title>
  <dc:creator>obstinate</dc:creator>
  <dc:description>Шаблон презентации с сайта https://presentation-creation.ru/</dc:description>
  <cp:lastModifiedBy>admin</cp:lastModifiedBy>
  <cp:revision>608</cp:revision>
  <dcterms:created xsi:type="dcterms:W3CDTF">2018-02-25T09:09:03Z</dcterms:created>
  <dcterms:modified xsi:type="dcterms:W3CDTF">2022-02-28T06:37:25Z</dcterms:modified>
</cp:coreProperties>
</file>