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2" r:id="rId7"/>
    <p:sldId id="263" r:id="rId8"/>
    <p:sldId id="260" r:id="rId9"/>
    <p:sldId id="261" r:id="rId10"/>
    <p:sldId id="264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9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0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32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43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81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4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72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23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14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47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C5756-91F1-44A4-92ED-29172BBA3CB6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35B38-97C9-4ECB-BF93-535E9F4ED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3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microsoft.com/office/2007/relationships/hdphoto" Target="../media/hdphoto1.wdp"/><Relationship Id="rId3" Type="http://schemas.openxmlformats.org/officeDocument/2006/relationships/image" Target="../media/image40.jpeg"/><Relationship Id="rId21" Type="http://schemas.openxmlformats.org/officeDocument/2006/relationships/image" Target="../media/image57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17" Type="http://schemas.openxmlformats.org/officeDocument/2006/relationships/image" Target="../media/image54.jpeg"/><Relationship Id="rId25" Type="http://schemas.openxmlformats.org/officeDocument/2006/relationships/image" Target="../media/image61.jpeg"/><Relationship Id="rId2" Type="http://schemas.openxmlformats.org/officeDocument/2006/relationships/image" Target="../media/image39.jpeg"/><Relationship Id="rId16" Type="http://schemas.openxmlformats.org/officeDocument/2006/relationships/image" Target="../media/image53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24" Type="http://schemas.openxmlformats.org/officeDocument/2006/relationships/image" Target="../media/image60.png"/><Relationship Id="rId5" Type="http://schemas.openxmlformats.org/officeDocument/2006/relationships/image" Target="../media/image42.jpeg"/><Relationship Id="rId15" Type="http://schemas.openxmlformats.org/officeDocument/2006/relationships/image" Target="../media/image52.jpg"/><Relationship Id="rId23" Type="http://schemas.openxmlformats.org/officeDocument/2006/relationships/image" Target="../media/image59.jpeg"/><Relationship Id="rId10" Type="http://schemas.openxmlformats.org/officeDocument/2006/relationships/image" Target="../media/image47.jpeg"/><Relationship Id="rId19" Type="http://schemas.openxmlformats.org/officeDocument/2006/relationships/image" Target="../media/image55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jpg"/><Relationship Id="rId22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9715" y="270734"/>
            <a:ext cx="11695471" cy="164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есть чем похвалиться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есть чем гордиться.</a:t>
            </a:r>
            <a:endParaRPr lang="ru-RU" sz="4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Documents\здесь фотографии\2 наш 2019\2019-2020 уч г\20191004_1303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69" y="2020529"/>
            <a:ext cx="8206361" cy="406820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6447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37" y="195602"/>
            <a:ext cx="2565201" cy="3444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5" y="195602"/>
            <a:ext cx="2435845" cy="3444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3865257"/>
            <a:ext cx="2120301" cy="2827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419" y="195603"/>
            <a:ext cx="2447303" cy="3446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30" y="3865257"/>
            <a:ext cx="2242408" cy="2791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29" y="3865257"/>
            <a:ext cx="2093271" cy="27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87" y="215956"/>
            <a:ext cx="3901005" cy="2498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215956"/>
            <a:ext cx="3189856" cy="2385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3" y="215956"/>
            <a:ext cx="3189856" cy="2385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27" y="3040785"/>
            <a:ext cx="4296391" cy="3036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4" y="3039834"/>
            <a:ext cx="2707743" cy="3493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39834"/>
            <a:ext cx="2726286" cy="3635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797">
            <a:off x="3131808" y="3743702"/>
            <a:ext cx="2140357" cy="28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 r="365"/>
          <a:stretch/>
        </p:blipFill>
        <p:spPr>
          <a:xfrm rot="5400000">
            <a:off x="-13494" y="1186657"/>
            <a:ext cx="6080126" cy="44624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86413" y="1034375"/>
            <a:ext cx="5729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Победители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Всероссийского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смотра -конкурса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«Передовой опыт организации образования: детский сад, школа, университет »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2021год.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0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"/>
          <a:stretch/>
        </p:blipFill>
        <p:spPr>
          <a:xfrm rot="5400000">
            <a:off x="-43457" y="1293614"/>
            <a:ext cx="5872162" cy="42707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62600" y="782442"/>
            <a:ext cx="6096000" cy="52931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Победители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конкурса среди педагогов дошкольных образовательных организаций по профилактике и предупреждению детского дорожно- транспортного травматизма «Рабочие тетради для занятий по формированию навыков безопасного поведения у детей дошкольного возраста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улицах и дорогах»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год.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66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здесь фотографии\1 Наши  достижения\2016год\Захарова Софья Что нас окружа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87" y="4703222"/>
            <a:ext cx="1340270" cy="194342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ocuments\здесь фотографии\1 Наши  достижения\2018\шарифуллину 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07" y="4720881"/>
            <a:ext cx="1374210" cy="194342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ocuments\здесь фотографии\1 Наши  достижения\2018-2019\сабае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" y="4720881"/>
            <a:ext cx="1393355" cy="193027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cuments\здесь фотографии\1 Наши  достижения\грамоты\2015 год\Мой любимый дом круглый год\Ганиева Иллар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57" y="4720881"/>
            <a:ext cx="1374433" cy="194342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ocuments\здесь фотографии\1 Наши  достижения\грамоты\2015 год\Азиева Дарина Все о растениях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30" y="4725414"/>
            <a:ext cx="1371228" cy="193889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cuments\здесь фотографии\1 Наши  достижения\грамоты\2015 год\Говорушки\Гвоздиков Роман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" y="916344"/>
            <a:ext cx="1147769" cy="1650671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Сертификат Габдракипова_1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209" y="931224"/>
            <a:ext cx="1211934" cy="1650671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esktop\Белоногова ожившая сказка_1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86" y="916345"/>
            <a:ext cx="1177951" cy="166555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ocuments\здесь фотографии\1 Наши  достижения\грамоты\2015 год\Башаров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351" y="4720881"/>
            <a:ext cx="1375926" cy="1946269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User\Documents\здесь фотографии\1 Наши  достижения\грамоты\2015 год\грамота Клементьевой с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419" y="4704886"/>
            <a:ext cx="1376447" cy="1946269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User\Desktop\культурное наследие по ДОУ_1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605" y="916344"/>
            <a:ext cx="1171160" cy="1650671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User\Desktop\Мирсияпова_1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83" y="4720882"/>
            <a:ext cx="1374475" cy="194342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-126124" y="343271"/>
            <a:ext cx="12502055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Ежегодно, дети за свои успехи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талантливые способности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получают награды различных уровней.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-1149" r="22738" b="1149"/>
          <a:stretch/>
        </p:blipFill>
        <p:spPr>
          <a:xfrm>
            <a:off x="131612" y="2833225"/>
            <a:ext cx="1681422" cy="178319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t="23678" r="18021" b="11725"/>
          <a:stretch/>
        </p:blipFill>
        <p:spPr>
          <a:xfrm>
            <a:off x="6001550" y="2803999"/>
            <a:ext cx="1650962" cy="180902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1" name="Picture 2" descr="C:\Users\User\Documents\здесь фотографии\здесь старые фотографии\ТАТАРСКИЙ\татарский язык занятия, развлечения, праздники\конкурс юнных чтецов Шигъри чишмә\IMG-20160422-WA001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813" y="2833225"/>
            <a:ext cx="1920110" cy="177979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User\Documents\здесь фотографии\здесь старые фотографии\ТАТАРСКИЙ\татарский язык занятия, развлечения, праздники\татарский\габдула тукай2\все фотки 226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4"/>
          <a:stretch/>
        </p:blipFill>
        <p:spPr bwMode="auto">
          <a:xfrm>
            <a:off x="10011103" y="2803999"/>
            <a:ext cx="1963662" cy="17876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User\Documents\здесь фотографии\1 Наши  достижения\2018\главные выборы России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83" y="916344"/>
            <a:ext cx="1427308" cy="171995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ocuments\здесь фотографии\1 Наши  достижения\грамоты\2015 год\по произведениям Барто\Курченко Анна Семёновна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27" y="2817230"/>
            <a:ext cx="2060883" cy="1805401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User\Documents\здесь фотографии\1 Наши  достижения\2017\Баламутина Ева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852" y="898542"/>
            <a:ext cx="1142772" cy="173775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User\Documents\здесь фотографии\1 Наши  достижения\2017\Всероссийский конкурс Тропинки к успеху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37" y="902317"/>
            <a:ext cx="1195283" cy="169010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User\Documents\здесь фотографии\1 Наши  достижения\Моисеева Дарья Сергеевна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0" y="2803999"/>
            <a:ext cx="1874120" cy="181460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User\Desktop\Диплом Белоногова_1.bmp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86" y="916344"/>
            <a:ext cx="1216425" cy="171995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User\Documents\здесь фотографии\1 Наши  достижения\2017\звездочка Гусейнова, Шиповская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55" y="895914"/>
            <a:ext cx="1230837" cy="174038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ocuments\здесь фотографии\1 Наши  достижения\2018\Валиева Опытно-экспериментальная деятельность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00" y="1130976"/>
            <a:ext cx="1656184" cy="234133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ocuments\здесь фотографии\1 Наши  достижения\2018-2019\дипломы конкурса по развивающей среде\денисова С 3 мес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66" y="1119740"/>
            <a:ext cx="1644447" cy="232577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ocuments\здесь фотографии\1 Наши  достижения\грамоты\2014\Диплом Инновационные технологии в ДО 2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t="1088" b="4263"/>
          <a:stretch/>
        </p:blipFill>
        <p:spPr bwMode="auto">
          <a:xfrm>
            <a:off x="2246459" y="3751667"/>
            <a:ext cx="1686763" cy="229679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ocuments\здесь фотографии\1 Наши  достижения\наши достижения\уфрок физкультуры 21 в Мазильников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768" r="6710" b="4558"/>
          <a:stretch/>
        </p:blipFill>
        <p:spPr bwMode="auto">
          <a:xfrm rot="1325671">
            <a:off x="6870619" y="957388"/>
            <a:ext cx="1616451" cy="232267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ocuments\здесь фотографии\1 Наши  достижения\грамоты\2012\диплом малышок крепышок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4791" b="2690"/>
          <a:stretch/>
        </p:blipFill>
        <p:spPr bwMode="auto">
          <a:xfrm rot="20267828">
            <a:off x="4346584" y="981699"/>
            <a:ext cx="1586426" cy="230271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ocuments\здесь фотографии\1 Наши  достижения\грамоты\2014\Инновационные технологии 2014 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5769" b="4277"/>
          <a:stretch/>
        </p:blipFill>
        <p:spPr bwMode="auto">
          <a:xfrm>
            <a:off x="8858358" y="3770044"/>
            <a:ext cx="1656195" cy="227841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ser\Documents\здесь фотографии\1 Наши  достижения\2018-2019\50 идей 2018 стр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7492">
            <a:off x="7104646" y="3886926"/>
            <a:ext cx="1509906" cy="201320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ocuments\здесь фотографии\1 Наши  достижения\2018-2019\50 идей 2018 г. стр 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9379">
            <a:off x="4176989" y="3912254"/>
            <a:ext cx="1517806" cy="202374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3961" y="182410"/>
            <a:ext cx="1163647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работы детского сада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отмечен грамотами и дипломами 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различных уровней.</a:t>
            </a: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8" y="314885"/>
            <a:ext cx="6412446" cy="4809334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78" y="165765"/>
            <a:ext cx="4476725" cy="633187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41890" y="5311261"/>
            <a:ext cx="6999888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Призёры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tt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республиканского конкурса “Красивая школа- 2019” в номинации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t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“Территория здоровья и радости”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8" y="183630"/>
            <a:ext cx="5157531" cy="64907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2262" y="1714871"/>
            <a:ext cx="7099738" cy="32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Всероссийского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конкурса-смотра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«Лучшие детские сады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 2019»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7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8" y="417786"/>
            <a:ext cx="4991528" cy="60618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0" y="632551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Осенью 2020 года детский сад принял участие во Всероссийском мониторинге качества дошкольного образования в Российской Федерации и получил высокую оценку со стороны независимых экспертов. 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0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9128" y="204562"/>
            <a:ext cx="109000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Призеры Регионального этапа Всероссийской заочной акции «Физическая культура и спорт-альтернатива пагубным привычкам»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номинации «Лучшая добровольческая организация», 2021г.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9" b="8046"/>
          <a:stretch/>
        </p:blipFill>
        <p:spPr>
          <a:xfrm>
            <a:off x="550350" y="1926496"/>
            <a:ext cx="2802463" cy="434507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4" b="7705"/>
          <a:stretch/>
        </p:blipFill>
        <p:spPr>
          <a:xfrm>
            <a:off x="2624971" y="2856607"/>
            <a:ext cx="1905106" cy="292499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10108" r="6294" b="7593"/>
          <a:stretch/>
        </p:blipFill>
        <p:spPr>
          <a:xfrm>
            <a:off x="4790412" y="1800565"/>
            <a:ext cx="2757488" cy="480848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r="2329" b="1996"/>
          <a:stretch/>
        </p:blipFill>
        <p:spPr>
          <a:xfrm>
            <a:off x="8051185" y="1834876"/>
            <a:ext cx="3464542" cy="477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2164" y="748266"/>
            <a:ext cx="6794939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Лауреаты республиканского конкурса методических разработок занятий и материалов по обобщению опыта работы педагогов с одарёнными детьми «Взращиваем незаурядных!», 2021г</a:t>
            </a:r>
            <a:endParaRPr lang="ru-RU" sz="4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5" y="255389"/>
            <a:ext cx="4709229" cy="634722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2021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96000" y="346310"/>
            <a:ext cx="6096000" cy="21270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t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Победители районного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t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военно- патриотического фестиваля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t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“Крылья Победы”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t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посвященного 76-й годовщине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t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Победы в ВОВ, 2021 год.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3338">
            <a:off x="707182" y="550987"/>
            <a:ext cx="3300250" cy="429737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1678" r="3793"/>
          <a:stretch/>
        </p:blipFill>
        <p:spPr>
          <a:xfrm rot="1094173">
            <a:off x="2995397" y="1917968"/>
            <a:ext cx="3142382" cy="409396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54" y="2915983"/>
            <a:ext cx="5023945" cy="376795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160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7655" y="264443"/>
            <a:ext cx="12349655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Победители районного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Фестиваля детского творчества «Фронтовой концерт», 2021 г.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52" y="1526277"/>
            <a:ext cx="3401833" cy="4811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05" y="1526277"/>
            <a:ext cx="3423503" cy="48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225</Words>
  <Application>Microsoft Office PowerPoint</Application>
  <PresentationFormat>Широкоэкранный</PresentationFormat>
  <Paragraphs>31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Дюймовочка</dc:creator>
  <cp:lastModifiedBy>Дюймовочка</cp:lastModifiedBy>
  <cp:revision>16</cp:revision>
  <dcterms:created xsi:type="dcterms:W3CDTF">2021-06-04T05:02:04Z</dcterms:created>
  <dcterms:modified xsi:type="dcterms:W3CDTF">2022-03-10T09:07:44Z</dcterms:modified>
</cp:coreProperties>
</file>