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photoAlbum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94580" autoAdjust="0"/>
  </p:normalViewPr>
  <p:slideViewPr>
    <p:cSldViewPr>
      <p:cViewPr varScale="1">
        <p:scale>
          <a:sx n="108" d="100"/>
          <a:sy n="108" d="100"/>
        </p:scale>
        <p:origin x="19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54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54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43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41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6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72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7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8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8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01BB-E1A9-4E14-9C9F-A645A001DC9B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C96E-CE0E-43A1-9AAE-A30BEBFABB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7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09" y="34602"/>
            <a:ext cx="9144000" cy="6857999"/>
          </a:xfrm>
        </p:spPr>
      </p:pic>
      <p:sp>
        <p:nvSpPr>
          <p:cNvPr id="8" name="Прямоугольник 7"/>
          <p:cNvSpPr/>
          <p:nvPr/>
        </p:nvSpPr>
        <p:spPr>
          <a:xfrm>
            <a:off x="1106006" y="475796"/>
            <a:ext cx="3240360" cy="55399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ru-RU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26 «Аленький цветочек»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раннего возраста «Гномики»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г.Пятигорск,2022 г.</a:t>
            </a:r>
          </a:p>
        </p:txBody>
      </p:sp>
      <p:pic>
        <p:nvPicPr>
          <p:cNvPr id="3" name="klara_rumyanova_-_ot_ulybki_(zaycev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3.78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735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391">
        <p:circle/>
      </p:transition>
    </mc:Choice>
    <mc:Fallback xmlns="">
      <p:transition spd="slow" advClick="0" advTm="33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pauseEvt time="0" objId="3"/>
        <p14:seekEvt time="0" objId="3" seek="0"/>
        <p14:resume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49336" cy="7056784"/>
          </a:xfrm>
        </p:spPr>
      </p:pic>
      <p:sp>
        <p:nvSpPr>
          <p:cNvPr id="2" name="Прямоугольник 1"/>
          <p:cNvSpPr/>
          <p:nvPr/>
        </p:nvSpPr>
        <p:spPr>
          <a:xfrm>
            <a:off x="2243424" y="44371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здесь покажем вам, «Три медведя», «Колобок»,</a:t>
            </a:r>
          </a:p>
          <a:p>
            <a:pPr algn="ctr"/>
            <a:r>
              <a:rPr lang="ru-RU" sz="28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конечно «Теремок».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0124"/>
            <a:ext cx="596066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658"/>
      </p:ext>
    </p:extLst>
  </p:cSld>
  <p:clrMapOvr>
    <a:masterClrMapping/>
  </p:clrMapOvr>
  <p:transition spd="slow" advTm="5767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3388"/>
            <a:ext cx="9361040" cy="7056784"/>
          </a:xfrm>
        </p:spPr>
      </p:pic>
      <p:sp>
        <p:nvSpPr>
          <p:cNvPr id="2" name="Прямоугольник 1"/>
          <p:cNvSpPr/>
          <p:nvPr/>
        </p:nvSpPr>
        <p:spPr>
          <a:xfrm>
            <a:off x="6156176" y="980728"/>
            <a:ext cx="2304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зелёные ладошки, Протянули к нам цветы,</a:t>
            </a:r>
          </a:p>
          <a:p>
            <a:pPr algn="ctr"/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их дружно поливаем, Посмотрите, хороши!</a:t>
            </a: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980728"/>
            <a:ext cx="3384377" cy="47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146">
        <p:circle/>
      </p:transition>
    </mc:Choice>
    <mc:Fallback xmlns="">
      <p:transition spd="slow" advTm="7146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60540"/>
            <a:ext cx="9444560" cy="7056783"/>
          </a:xfrm>
        </p:spPr>
      </p:pic>
      <p:sp>
        <p:nvSpPr>
          <p:cNvPr id="7" name="Прямоугольник 6"/>
          <p:cNvSpPr/>
          <p:nvPr/>
        </p:nvSpPr>
        <p:spPr>
          <a:xfrm>
            <a:off x="2411760" y="4755720"/>
            <a:ext cx="473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Спальня - это царство сна,</a:t>
            </a:r>
          </a:p>
          <a:p>
            <a:r>
              <a:rPr lang="ru-RU" sz="2800" i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Спать ребятам всем пора</a:t>
            </a:r>
            <a:r>
              <a:rPr lang="ru-RU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1" y="920188"/>
            <a:ext cx="4552782" cy="3528392"/>
          </a:xfrm>
          <a:prstGeom prst="rect">
            <a:avLst/>
          </a:prstGeom>
        </p:spPr>
      </p:pic>
      <p:pic>
        <p:nvPicPr>
          <p:cNvPr id="2" name="klara_rumyanova_-_ot_ulybki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0257"/>
      </p:ext>
    </p:extLst>
  </p:cSld>
  <p:clrMapOvr>
    <a:masterClrMapping/>
  </p:clrMapOvr>
  <p:transition spd="slow" advTm="6001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93" y="-135396"/>
            <a:ext cx="9360986" cy="71287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12" y="836712"/>
            <a:ext cx="3431053" cy="1808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2952328" cy="5040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2112" y="2780929"/>
            <a:ext cx="28042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раздевалке шкафчики.</a:t>
            </a:r>
          </a:p>
          <a:p>
            <a:r>
              <a:rPr lang="ru-RU" sz="1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пальто и шарфики,</a:t>
            </a:r>
          </a:p>
          <a:p>
            <a:r>
              <a:rPr lang="ru-RU" sz="1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Туфли,шапочки,ботинки,</a:t>
            </a:r>
          </a:p>
          <a:p>
            <a:r>
              <a:rPr lang="ru-RU" sz="1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шкафчиках картинки:</a:t>
            </a:r>
          </a:p>
          <a:p>
            <a:r>
              <a:rPr lang="ru-RU" sz="1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 я зачем картинки!</a:t>
            </a:r>
          </a:p>
          <a:p>
            <a:r>
              <a:rPr lang="ru-RU" sz="1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путали ботинки,</a:t>
            </a:r>
          </a:p>
          <a:p>
            <a:r>
              <a:rPr lang="ru-RU" sz="1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Туфли,шапочки,пальтишки</a:t>
            </a:r>
          </a:p>
          <a:p>
            <a:r>
              <a:rPr lang="ru-RU" sz="1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Озорные ребятишки.</a:t>
            </a:r>
          </a:p>
        </p:txBody>
      </p:sp>
    </p:spTree>
    <p:extLst>
      <p:ext uri="{BB962C8B-B14F-4D97-AF65-F5344CB8AC3E}">
        <p14:creationId xmlns:p14="http://schemas.microsoft.com/office/powerpoint/2010/main" val="29230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81">
        <p:circle/>
      </p:transition>
    </mc:Choice>
    <mc:Fallback xmlns="">
      <p:transition spd="slow" advTm="7081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63" y="-459432"/>
            <a:ext cx="9694158" cy="7429754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3105835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557398901"/>
      </p:ext>
    </p:extLst>
  </p:cSld>
  <p:clrMapOvr>
    <a:masterClrMapping/>
  </p:clrMapOvr>
  <p:transition spd="slow" advTm="1477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82" y="-315416"/>
            <a:ext cx="9400963" cy="7320431"/>
          </a:xfrm>
        </p:spPr>
      </p:pic>
      <p:sp>
        <p:nvSpPr>
          <p:cNvPr id="19" name="Прямоугольник 18"/>
          <p:cNvSpPr/>
          <p:nvPr/>
        </p:nvSpPr>
        <p:spPr>
          <a:xfrm>
            <a:off x="2286000" y="191683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маленькие гномики,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Живем все вместе в домике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всегда тепло, уют, 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всегда с любовью ждут! 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гномики живут, 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танцуют и поют,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Незаметно подрастают 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слушают, играют. 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сад- второй наш дом!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тепло уютно в нём.</a:t>
            </a:r>
          </a:p>
        </p:txBody>
      </p:sp>
    </p:spTree>
    <p:extLst>
      <p:ext uri="{BB962C8B-B14F-4D97-AF65-F5344CB8AC3E}">
        <p14:creationId xmlns:p14="http://schemas.microsoft.com/office/powerpoint/2010/main" val="242259476"/>
      </p:ext>
    </p:extLst>
  </p:cSld>
  <p:clrMapOvr>
    <a:masterClrMapping/>
  </p:clrMapOvr>
  <p:transition spd="slow" advClick="0" advTm="6455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32" y="-171400"/>
            <a:ext cx="9480664" cy="71692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41" y="836714"/>
            <a:ext cx="6051518" cy="35055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13171" y="45170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садике своем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Замечательно живем!</a:t>
            </a:r>
          </a:p>
        </p:txBody>
      </p:sp>
    </p:spTree>
    <p:extLst>
      <p:ext uri="{BB962C8B-B14F-4D97-AF65-F5344CB8AC3E}">
        <p14:creationId xmlns:p14="http://schemas.microsoft.com/office/powerpoint/2010/main" val="12324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962">
        <p:circle/>
      </p:transition>
    </mc:Choice>
    <mc:Fallback xmlns="">
      <p:transition spd="slow" advClick="0" advTm="5962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85" y="-90468"/>
            <a:ext cx="9364554" cy="711958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3168352" cy="2344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082721" cy="2376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0016" y="429309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 лепим, </a:t>
            </a:r>
          </a:p>
          <a:p>
            <a:pPr algn="ctr"/>
            <a:r>
              <a:rPr lang="ru-RU" sz="4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рисуем!</a:t>
            </a:r>
          </a:p>
          <a:p>
            <a:r>
              <a:rPr lang="ru-RU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965285"/>
      </p:ext>
    </p:extLst>
  </p:cSld>
  <p:clrMapOvr>
    <a:masterClrMapping/>
  </p:clrMapOvr>
  <p:transition spd="slow" advClick="0" advTm="5854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68" y="-105951"/>
            <a:ext cx="9349336" cy="706990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57" y="3645023"/>
            <a:ext cx="3930691" cy="2211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6" y="980728"/>
            <a:ext cx="4202914" cy="23641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8902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танцуем, </a:t>
            </a:r>
          </a:p>
          <a:p>
            <a:pPr algn="ctr"/>
            <a: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поём!</a:t>
            </a:r>
          </a:p>
        </p:txBody>
      </p:sp>
    </p:spTree>
    <p:extLst>
      <p:ext uri="{BB962C8B-B14F-4D97-AF65-F5344CB8AC3E}">
        <p14:creationId xmlns:p14="http://schemas.microsoft.com/office/powerpoint/2010/main" val="18758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278">
        <p:circle/>
      </p:transition>
    </mc:Choice>
    <mc:Fallback xmlns="">
      <p:transition spd="slow" advClick="0" advTm="6278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25" y="-171400"/>
            <a:ext cx="9609733" cy="7184750"/>
          </a:xfrm>
        </p:spPr>
      </p:pic>
      <p:sp>
        <p:nvSpPr>
          <p:cNvPr id="5" name="Прямоугольник 4"/>
          <p:cNvSpPr/>
          <p:nvPr/>
        </p:nvSpPr>
        <p:spPr>
          <a:xfrm>
            <a:off x="4537742" y="1906563"/>
            <a:ext cx="4138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игры разные играем,  </a:t>
            </a:r>
          </a:p>
          <a:p>
            <a:pPr algn="ctr"/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 собою приглашаем!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7" y="929258"/>
            <a:ext cx="4145412" cy="2331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71" y="3454634"/>
            <a:ext cx="411973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05640"/>
      </p:ext>
    </p:extLst>
  </p:cSld>
  <p:clrMapOvr>
    <a:masterClrMapping/>
  </p:clrMapOvr>
  <p:transition spd="slow" advClick="0" advTm="5847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9298"/>
            <a:ext cx="9413864" cy="71186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57250"/>
            <a:ext cx="3600401" cy="2283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6992"/>
            <a:ext cx="5112568" cy="2628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7250"/>
            <a:ext cx="3744416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211">
        <p:circle/>
      </p:transition>
    </mc:Choice>
    <mc:Fallback xmlns="">
      <p:transition spd="slow" advClick="0" advTm="6211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36" y="-171400"/>
            <a:ext cx="9361040" cy="713007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73" y="1052736"/>
            <a:ext cx="5040559" cy="3024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6052" y="4365104"/>
            <a:ext cx="4110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все мы выступать, и на музыкальных инструментах играть.</a:t>
            </a:r>
          </a:p>
        </p:txBody>
      </p:sp>
    </p:spTree>
    <p:extLst>
      <p:ext uri="{BB962C8B-B14F-4D97-AF65-F5344CB8AC3E}">
        <p14:creationId xmlns:p14="http://schemas.microsoft.com/office/powerpoint/2010/main" val="515096850"/>
      </p:ext>
    </p:extLst>
  </p:cSld>
  <p:clrMapOvr>
    <a:masterClrMapping/>
  </p:clrMapOvr>
  <p:transition spd="slow" advClick="0" advTm="5929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43408"/>
            <a:ext cx="9355889" cy="721372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49300"/>
            <a:ext cx="3420276" cy="2243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45174"/>
            <a:ext cx="3456384" cy="22479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4574" y="45811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помогает 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нового узнать. 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Учимся мы здесь, играя, 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Легче мир так познавать.</a:t>
            </a:r>
          </a:p>
        </p:txBody>
      </p:sp>
    </p:spTree>
    <p:extLst>
      <p:ext uri="{BB962C8B-B14F-4D97-AF65-F5344CB8AC3E}">
        <p14:creationId xmlns:p14="http://schemas.microsoft.com/office/powerpoint/2010/main" val="32544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64">
        <p:circle/>
      </p:transition>
    </mc:Choice>
    <mc:Fallback xmlns="">
      <p:transition spd="slow" advTm="5664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236</Words>
  <Application>Microsoft Office PowerPoint</Application>
  <PresentationFormat>Экран (4:3)</PresentationFormat>
  <Paragraphs>51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smoley</dc:creator>
  <cp:lastModifiedBy>Петрович</cp:lastModifiedBy>
  <cp:revision>27</cp:revision>
  <dcterms:created xsi:type="dcterms:W3CDTF">2018-03-25T09:26:58Z</dcterms:created>
  <dcterms:modified xsi:type="dcterms:W3CDTF">2023-03-16T03:34:39Z</dcterms:modified>
</cp:coreProperties>
</file>