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5" r:id="rId5"/>
    <p:sldId id="264" r:id="rId6"/>
    <p:sldId id="25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99FF"/>
                </a:solidFill>
              </a:rPr>
              <a:t>Квалификационные категории педагогов</a:t>
            </a:r>
            <a:endParaRPr lang="ru-RU" sz="2000" dirty="0">
              <a:solidFill>
                <a:srgbClr val="0099FF"/>
              </a:solidFill>
            </a:endParaRPr>
          </a:p>
        </c:rich>
      </c:tx>
      <c:layout>
        <c:manualLayout>
          <c:xMode val="edge"/>
          <c:yMode val="edge"/>
          <c:x val="0.12281455906608667"/>
          <c:y val="4.5223075169111499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968861484526413"/>
          <c:y val="0.22125357984915256"/>
          <c:w val="0.59835172635139311"/>
          <c:h val="0.601919578380180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Квалификационная категория педагогов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Первая</c:v>
                </c:pt>
                <c:pt idx="1">
                  <c:v>Высшая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A-449C-93C9-7462F04E2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3254802964279688"/>
          <c:y val="0.19859460059993334"/>
          <c:w val="0.19355974336184872"/>
          <c:h val="0.21756286338554975"/>
        </c:manualLayout>
      </c:layout>
      <c:overlay val="0"/>
      <c:txPr>
        <a:bodyPr/>
        <a:lstStyle/>
        <a:p>
          <a:pPr>
            <a:defRPr b="1">
              <a:solidFill>
                <a:srgbClr val="0099FF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E777-17B0-45B0-9650-078C6902F56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B12D-AA3A-4544-AA65-7A1C9B64C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6892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 решают всё!</a:t>
            </a:r>
            <a:endParaRPr lang="ru-RU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Documents\Педагоги\Конкурсы\Лучшие детские сады России 2019\Для ВКС\0 Титульный лист\тополек гер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8639"/>
            <a:ext cx="1152128" cy="15592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90872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>Знакомьтесь – наша заведующая! </a:t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i="1" dirty="0" smtClean="0">
                <a:solidFill>
                  <a:srgbClr val="006600"/>
                </a:solidFill>
              </a:rPr>
              <a:t>	Всё что мы делаем в нашем детском саду –мы делаем ради них, ради того, чтобы они росли и развивались.</a:t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i="1" dirty="0" smtClean="0">
                <a:solidFill>
                  <a:srgbClr val="006600"/>
                </a:solidFill>
              </a:rPr>
              <a:t>	Детский сад –это сотрудники, самые трудолюбивые, творческие, всё умеющие, любящие детей люди.</a:t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i="1" dirty="0" smtClean="0">
                <a:solidFill>
                  <a:srgbClr val="006600"/>
                </a:solidFill>
              </a:rPr>
              <a:t>	Детский сад –это семья. И, как в любой дружной семье, у нас есть свои традиции.</a:t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i="1" dirty="0" smtClean="0">
                <a:solidFill>
                  <a:srgbClr val="006600"/>
                </a:solidFill>
              </a:rPr>
              <a:t>	Детский сад –это уникальная система, которая обеспечивает: оздоровление, образование, воспитание, питание, уход и присмотр.</a:t>
            </a:r>
            <a:endParaRPr lang="ru-RU" dirty="0"/>
          </a:p>
        </p:txBody>
      </p:sp>
      <p:pic>
        <p:nvPicPr>
          <p:cNvPr id="9" name="Picture 2" descr="D:\PROFIL\Documents\Личные документы\Китаева Л.П.заведующая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2185" y="1124744"/>
            <a:ext cx="192234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88640"/>
            <a:ext cx="5040560" cy="5040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6600"/>
                </a:solidFill>
              </a:rPr>
              <a:t>	</a:t>
            </a:r>
            <a:r>
              <a:rPr lang="ru-RU" sz="2500" i="1" dirty="0" smtClean="0">
                <a:solidFill>
                  <a:srgbClr val="006600"/>
                </a:solidFill>
              </a:rPr>
              <a:t>	</a:t>
            </a:r>
            <a:endParaRPr lang="ru-RU" sz="2500" i="1" dirty="0">
              <a:solidFill>
                <a:srgbClr val="0066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1604" y="126759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631" y="3140968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95" y="401676"/>
            <a:ext cx="6149597" cy="5979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30" y="309557"/>
            <a:ext cx="2009478" cy="2831411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93" y="3501008"/>
            <a:ext cx="2116153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34676"/>
            <a:ext cx="9144000" cy="6892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 решают всё!</a:t>
            </a:r>
            <a:endParaRPr lang="ru-RU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Documents\Педагоги\Конкурсы\Лучшие детские сады России 2019\Для ВКС\0 Титульный лист\тополек гер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010913" cy="13681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836712"/>
            <a:ext cx="59046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>Наша заведующая  -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100" b="1" i="1" u="sng" dirty="0" smtClean="0">
                <a:solidFill>
                  <a:srgbClr val="0099FF"/>
                </a:solidFill>
              </a:rPr>
              <a:t>Китаева Лариса Петровна </a:t>
            </a:r>
            <a:r>
              <a:rPr lang="ru-RU" i="1" dirty="0" smtClean="0">
                <a:solidFill>
                  <a:srgbClr val="006600"/>
                </a:solidFill>
              </a:rPr>
              <a:t>– 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инициативный, опытный руководитель, 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направляющий деятельность коллектива на</a:t>
            </a:r>
            <a:endParaRPr lang="ru-RU" i="1" dirty="0">
              <a:solidFill>
                <a:srgbClr val="006600"/>
              </a:solidFill>
            </a:endParaRPr>
          </a:p>
        </p:txBody>
      </p:sp>
      <p:pic>
        <p:nvPicPr>
          <p:cNvPr id="9" name="Picture 2" descr="D:\PROFIL\Documents\Личные документы\Китаева Л.П.заведующая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9858" y="332656"/>
            <a:ext cx="2669918" cy="36004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2132856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>реализацию творческих способностей, способствует раскрытию индивидуальных качеств личности каждого сотрудника.  Она видит перспективы развития, 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потенциал  всех педагогов, способствует получению образования и повышению квалификации педагогического состава.  Все педагоги  имеют профильное образование.</a:t>
            </a:r>
            <a:endParaRPr lang="ru-RU" i="1" dirty="0">
              <a:solidFill>
                <a:srgbClr val="0066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03848" y="4077072"/>
          <a:ext cx="58326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4077072"/>
            <a:ext cx="39604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педагоги – </a:t>
            </a:r>
          </a:p>
          <a:p>
            <a:r>
              <a:rPr lang="ru-RU" sz="2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трудолюбивые, творческие, </a:t>
            </a:r>
          </a:p>
          <a:p>
            <a:r>
              <a:rPr lang="ru-RU" sz="2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всё умеющие и </a:t>
            </a:r>
          </a:p>
          <a:p>
            <a:r>
              <a:rPr lang="ru-RU" sz="2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любящие детей люди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88640"/>
            <a:ext cx="5040560" cy="5040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6600"/>
                </a:solidFill>
              </a:rPr>
              <a:t>	</a:t>
            </a:r>
            <a:r>
              <a:rPr lang="ru-RU" sz="2500" b="1" i="1" dirty="0" err="1" smtClean="0">
                <a:solidFill>
                  <a:srgbClr val="0099FF"/>
                </a:solidFill>
              </a:rPr>
              <a:t>Кулаева</a:t>
            </a:r>
            <a:r>
              <a:rPr lang="ru-RU" sz="2500" b="1" i="1" dirty="0" smtClean="0">
                <a:solidFill>
                  <a:srgbClr val="0099FF"/>
                </a:solidFill>
              </a:rPr>
              <a:t>  Ольга Николаевна</a:t>
            </a:r>
            <a:r>
              <a:rPr lang="ru-RU" sz="2500" i="1" dirty="0" smtClean="0">
                <a:solidFill>
                  <a:srgbClr val="006600"/>
                </a:solidFill>
              </a:rPr>
              <a:t>	</a:t>
            </a:r>
            <a:endParaRPr lang="ru-RU" sz="2500" i="1" dirty="0">
              <a:solidFill>
                <a:srgbClr val="0066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1604" y="1267596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>Сама любит нашу природу и помогает детям влюбляться в неё.  Организовала работу </a:t>
            </a:r>
            <a:r>
              <a:rPr lang="ru-RU" i="1" dirty="0" err="1" smtClean="0">
                <a:solidFill>
                  <a:srgbClr val="006600"/>
                </a:solidFill>
              </a:rPr>
              <a:t>эковолонтёрского</a:t>
            </a:r>
            <a:r>
              <a:rPr lang="ru-RU" i="1" dirty="0" smtClean="0">
                <a:solidFill>
                  <a:srgbClr val="006600"/>
                </a:solidFill>
              </a:rPr>
              <a:t> движения «Зелёный патруль» и отряда ЮИД среди дошкольников  «</a:t>
            </a:r>
            <a:r>
              <a:rPr lang="ru-RU" i="1" dirty="0">
                <a:solidFill>
                  <a:srgbClr val="006600"/>
                </a:solidFill>
              </a:rPr>
              <a:t>Д</a:t>
            </a:r>
            <a:r>
              <a:rPr lang="ru-RU" i="1" dirty="0" smtClean="0">
                <a:solidFill>
                  <a:srgbClr val="006600"/>
                </a:solidFill>
              </a:rPr>
              <a:t>орожный патруль». Активно снимает социальные ролики.</a:t>
            </a:r>
            <a:endParaRPr lang="ru-RU" i="1" dirty="0">
              <a:solidFill>
                <a:srgbClr val="0066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140968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500" b="1" i="1" dirty="0" smtClean="0">
                <a:solidFill>
                  <a:srgbClr val="0099FF"/>
                </a:solidFill>
              </a:rPr>
              <a:t>Кравченко Елена Николаевна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3383" y="4437112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>Талантливый педагог ежегодно «зажигает» на небосводе детского сада маленькие звёздочки.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Организовала работу театрального кружка «Добрый мир» в который входят воспитанники, педагоги  и бывшие выпускники детского сада. 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92696"/>
            <a:ext cx="2022085" cy="2631579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2003802" cy="288470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2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88640"/>
            <a:ext cx="504056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i="1" dirty="0" smtClean="0">
                <a:solidFill>
                  <a:srgbClr val="006600"/>
                </a:solidFill>
              </a:rPr>
              <a:t>	</a:t>
            </a:r>
            <a:endParaRPr lang="ru-RU" sz="2500" i="1" dirty="0">
              <a:solidFill>
                <a:srgbClr val="0066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0543" y="728401"/>
            <a:ext cx="4177481" cy="54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Гауф Ольга Михайловна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64502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rgbClr val="006600"/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4519" y="1641708"/>
            <a:ext cx="4945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A4A4A"/>
                </a:solidFill>
                <a:latin typeface="PT Sans"/>
              </a:rPr>
              <a:t> </a:t>
            </a:r>
            <a:r>
              <a:rPr lang="ru-RU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Активный, жизнерадостный педагог, нашедший своё призвание в реализации дополнительной общеразвивающей программы </a:t>
            </a:r>
            <a:r>
              <a:rPr lang="ru-RU" i="1" dirty="0">
                <a:solidFill>
                  <a:srgbClr val="006600"/>
                </a:solidFill>
                <a:cs typeface="Times New Roman" panose="02020603050405020304" pitchFamily="18" charset="0"/>
              </a:rPr>
              <a:t>физкультурно-спортивной направленности «Спортивные ребята</a:t>
            </a:r>
            <a:r>
              <a:rPr lang="ru-RU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».</a:t>
            </a:r>
            <a:endParaRPr lang="ru-RU" i="1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0" i="0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6" y="373067"/>
            <a:ext cx="2705395" cy="3022968"/>
          </a:xfrm>
          <a:prstGeom prst="rect">
            <a:avLst/>
          </a:prstGeom>
          <a:effectLst>
            <a:outerShdw blurRad="50800" dist="50800" dir="5400000" sx="105000" sy="105000" algn="ctr" rotWithShape="0">
              <a:srgbClr val="FFFF00">
                <a:alpha val="56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19" y="3452067"/>
            <a:ext cx="2226507" cy="3088795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B050"/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05070" y="3796903"/>
            <a:ext cx="494860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Селиверстова Ольга Анатольевна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4257" y="456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>
              <a:solidFill>
                <a:srgbClr val="006600"/>
              </a:solidFill>
              <a:latin typeface="PT 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509537"/>
            <a:ext cx="48584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6600"/>
                </a:solidFill>
              </a:rPr>
              <a:t>Для успешной и результативной работы я </a:t>
            </a:r>
            <a:r>
              <a:rPr lang="ru-RU" i="1" dirty="0" smtClean="0">
                <a:solidFill>
                  <a:srgbClr val="006600"/>
                </a:solidFill>
              </a:rPr>
              <a:t>использует </a:t>
            </a:r>
            <a:r>
              <a:rPr lang="ru-RU" i="1" dirty="0">
                <a:solidFill>
                  <a:srgbClr val="006600"/>
                </a:solidFill>
              </a:rPr>
              <a:t>интеграцию содержания образовательных областей, индивидуализацию работы с детьми, социальное партнерство, вовлечение родителей в деятельность ДОУ</a:t>
            </a:r>
            <a:r>
              <a:rPr lang="ru-RU" i="1" dirty="0" smtClean="0">
                <a:solidFill>
                  <a:srgbClr val="006600"/>
                </a:solidFill>
              </a:rPr>
              <a:t>. Занимается   с детьми в кружке «Фантазёры».</a:t>
            </a:r>
            <a:endParaRPr lang="ru-RU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5040560" cy="5040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6600"/>
                </a:solidFill>
              </a:rPr>
              <a:t>	</a:t>
            </a:r>
            <a:r>
              <a:rPr lang="ru-RU" sz="2500" b="1" i="1" dirty="0" smtClean="0">
                <a:solidFill>
                  <a:srgbClr val="0099FF"/>
                </a:solidFill>
              </a:rPr>
              <a:t>Панина Лидия Ивановна</a:t>
            </a:r>
            <a:r>
              <a:rPr lang="ru-RU" sz="2500" i="1" dirty="0" smtClean="0">
                <a:solidFill>
                  <a:srgbClr val="006600"/>
                </a:solidFill>
              </a:rPr>
              <a:t>	</a:t>
            </a:r>
            <a:endParaRPr lang="ru-RU" sz="2500" i="1" dirty="0">
              <a:solidFill>
                <a:srgbClr val="0066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815" y="1083223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8000"/>
                </a:solidFill>
              </a:rPr>
              <a:t>                Два десятилетия учила детей читать, считать и писать в начальной школе. </a:t>
            </a:r>
          </a:p>
          <a:p>
            <a:r>
              <a:rPr lang="ru-RU" i="1" dirty="0" smtClean="0">
                <a:solidFill>
                  <a:srgbClr val="008000"/>
                </a:solidFill>
              </a:rPr>
              <a:t>Самые лучшие декламатор и  настоящая патриотка – с самых малых лет приобщает детей к истокам русской народной культуры.  Лауреат муниципального конкурса «Воспитатель года 2019».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027" name="Picture 3" descr="D:\Documents\Педагоги\Панина ЛИ\Панина для сайта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814" y="692696"/>
            <a:ext cx="1944668" cy="2664296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6832" y="3250881"/>
            <a:ext cx="4843505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500" b="1" i="1" dirty="0" smtClean="0">
                <a:solidFill>
                  <a:srgbClr val="0099FF"/>
                </a:solidFill>
              </a:rPr>
              <a:t>Рашитова Алсу </a:t>
            </a:r>
            <a:r>
              <a:rPr lang="ru-RU" sz="2500" b="1" i="1" dirty="0" err="1" smtClean="0">
                <a:solidFill>
                  <a:srgbClr val="0099FF"/>
                </a:solidFill>
              </a:rPr>
              <a:t>Гильмановна</a:t>
            </a:r>
            <a:endParaRPr kumimoji="0" lang="ru-RU" sz="2500" b="0" i="1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54937"/>
            <a:ext cx="1926984" cy="280831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3848" y="4274451"/>
            <a:ext cx="5184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Большой стаж за спиной нашего логопеда, активная жизненная позиция и стремление научить детей говорить правильно и красиво. Является победителем муниципального конкурса «Воспитатель года 2017».</a:t>
            </a:r>
            <a:endParaRPr lang="ru-RU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34676"/>
            <a:ext cx="9144000" cy="6892676"/>
          </a:xfrm>
          <a:prstGeom prst="rect">
            <a:avLst/>
          </a:prstGeom>
          <a:noFill/>
          <a:effectLst>
            <a:outerShdw blurRad="50800" dist="50800" dir="5400000" sx="98000" sy="98000" algn="ctr" rotWithShape="0">
              <a:srgbClr val="000000">
                <a:alpha val="81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64557" y="1176275"/>
            <a:ext cx="5159571" cy="1792909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Педагог гуманитарной направленности  с большим стажем. С малышами </a:t>
            </a:r>
            <a:r>
              <a:rPr lang="ru-RU" sz="1800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изучает </a:t>
            </a:r>
            <a:r>
              <a:rPr lang="ru-RU" sz="1800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культуру нашего народа в кружке «Родничок».</a:t>
            </a:r>
            <a:endParaRPr lang="ru-RU" sz="1800" i="1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635896" y="260647"/>
            <a:ext cx="5184576" cy="727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500" b="1" i="1" dirty="0" smtClean="0">
                <a:solidFill>
                  <a:srgbClr val="0099FF"/>
                </a:solidFill>
              </a:rPr>
              <a:t>Попова Надежда Николаевна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4005064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>Дольше всех работает в детском саду – пришла  сюда ещё юной девушкой и 23 года трудилась младшим воспитателем, а с 2011 года работает воспитателем с детьми раннего возраста и в этом нет ей равных.</a:t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i="1" dirty="0" smtClean="0">
                <a:solidFill>
                  <a:srgbClr val="006600"/>
                </a:solidFill>
              </a:rPr>
              <a:t>Педагог  создаёт все необходимые условия для успешной адаптации детей к детскому саду.</a:t>
            </a:r>
            <a:endParaRPr lang="ru-RU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95536" y="3092689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500" b="1" i="1" dirty="0" smtClean="0">
                <a:solidFill>
                  <a:srgbClr val="0099FF"/>
                </a:solidFill>
              </a:rPr>
              <a:t>Тонких Надежда Михайловна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Documents\Педагоги\Тонких НМ\Тонких НМ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8069" y="3745968"/>
            <a:ext cx="2664299" cy="262059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643" y="988020"/>
            <a:ext cx="2158171" cy="2700762"/>
          </a:xfrm>
          <a:prstGeom prst="rect">
            <a:avLst/>
          </a:prstGeom>
          <a:effectLst>
            <a:outerShdw blurRad="50800" dist="38100" dir="2700000" algn="tl" rotWithShape="0">
              <a:srgbClr val="FFFF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1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332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PT Sans</vt:lpstr>
      <vt:lpstr>Times New Roman</vt:lpstr>
      <vt:lpstr>Тема Office</vt:lpstr>
      <vt:lpstr>Кадры решают всё!</vt:lpstr>
      <vt:lpstr>Презентация PowerPoint</vt:lpstr>
      <vt:lpstr>Кадры решают всё!</vt:lpstr>
      <vt:lpstr>Презентация PowerPoint</vt:lpstr>
      <vt:lpstr>Презентация PowerPoint</vt:lpstr>
      <vt:lpstr>Презентация PowerPoint</vt:lpstr>
      <vt:lpstr>Педагог гуманитарной направленности  с большим стажем. С малышами изучает культуру нашего народа в кружке «Родничок».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Рады приветствовать вас на страницах нашего выставочного стенда!</dc:title>
  <dc:creator>User</dc:creator>
  <cp:lastModifiedBy>Ольга Кулаева</cp:lastModifiedBy>
  <cp:revision>67</cp:revision>
  <dcterms:created xsi:type="dcterms:W3CDTF">2019-05-20T07:45:57Z</dcterms:created>
  <dcterms:modified xsi:type="dcterms:W3CDTF">2022-03-15T13:26:43Z</dcterms:modified>
</cp:coreProperties>
</file>