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3" r:id="rId2"/>
    <p:sldId id="284" r:id="rId3"/>
    <p:sldId id="285" r:id="rId4"/>
    <p:sldId id="289" r:id="rId5"/>
    <p:sldId id="286" r:id="rId6"/>
    <p:sldId id="288" r:id="rId7"/>
    <p:sldId id="266" r:id="rId8"/>
    <p:sldId id="267" r:id="rId9"/>
    <p:sldId id="268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95" r:id="rId23"/>
    <p:sldId id="296" r:id="rId24"/>
    <p:sldId id="293" r:id="rId25"/>
    <p:sldId id="294" r:id="rId26"/>
    <p:sldId id="290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48" d="100"/>
          <a:sy n="48" d="100"/>
        </p:scale>
        <p:origin x="-1315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BEF4D-EE2F-4DAF-B13A-0F1391A8810B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E259A-922C-4995-A2C3-715D4B2E10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02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2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2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2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20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4EFD0-5B6D-4A8A-95D2-1F06A1167FC6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C466-B619-4B81-8E48-4FADFE471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65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70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4EFD0-5B6D-4A8A-95D2-1F06A1167FC6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6C466-B619-4B81-8E48-4FADFE471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60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ck.ru/33iWn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2" y="181487"/>
            <a:ext cx="7629553" cy="1296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71343" y="354588"/>
            <a:ext cx="758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ОСНОВНЫЕ ПОЛОЖЕНИЯ ФЕДЕРАЛЬНОГО ГОСУДАРСТВЕННОГО СТАНДАРТА ПОДВОДЯТ К НЕОБХОДИМОСТИ ВКЛЛЮЧЕНИЯ В СТРУКУРУ ПЛАНИРОВАНИЯ РАЗЛИЧНЫХ ФОРМ ВЗАИМОДЕЙСТВИЯ С СЕМЬЁЙ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11560" y="1769118"/>
            <a:ext cx="3960440" cy="1547418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54640" y="1798008"/>
            <a:ext cx="3506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Отрадно, когда родители становятся партнерами  нашей деятельности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досуговые мероприятия делают нас ближе</a:t>
            </a:r>
          </a:p>
          <a:p>
            <a:endParaRPr lang="ru-RU" dirty="0"/>
          </a:p>
        </p:txBody>
      </p:sp>
      <p:pic>
        <p:nvPicPr>
          <p:cNvPr id="10" name="Picture 3" descr="C:\Users\Администратор\Downloads\IMG_3493-02-08-21-10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03" y="3645025"/>
            <a:ext cx="3896303" cy="292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20 сад\зима автоледи фрираид созвездие и др\CVGV28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0" b="9551"/>
          <a:stretch/>
        </p:blipFill>
        <p:spPr bwMode="auto">
          <a:xfrm>
            <a:off x="5508104" y="3429000"/>
            <a:ext cx="3317008" cy="170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20 сад\зима автоледи фрираид созвездие и др\IMG_44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6236"/>
          <a:stretch/>
        </p:blipFill>
        <p:spPr bwMode="auto">
          <a:xfrm>
            <a:off x="5220072" y="1772815"/>
            <a:ext cx="2994539" cy="154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20 сад\зима автоледи фрираид созвездие и др\DXBM462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7"/>
          <a:stretch/>
        </p:blipFill>
        <p:spPr bwMode="auto">
          <a:xfrm>
            <a:off x="4757432" y="5233673"/>
            <a:ext cx="3635960" cy="14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17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31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6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9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63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02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58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81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31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46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0" y="330772"/>
            <a:ext cx="7629553" cy="8723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7" y="443777"/>
            <a:ext cx="75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Родители – непосредственные  участники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образовательного процесса 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2" descr="C:\Users\затейники\Desktop\ФОТО ЗАТЕЙНИКИ\Фото ПРОГУЛКА В ЛЕС\DSCN3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90" y="1641936"/>
            <a:ext cx="3120953" cy="226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20 сад\Сказак тат, Открытие, День земли\IMG_50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2"/>
          <a:stretch/>
        </p:blipFill>
        <p:spPr bwMode="auto">
          <a:xfrm>
            <a:off x="429893" y="1565948"/>
            <a:ext cx="4278734" cy="234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:\20 сад\зима автоледи фрираид созвездие и др\IMG_45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11005" b="29438"/>
          <a:stretch/>
        </p:blipFill>
        <p:spPr bwMode="auto">
          <a:xfrm>
            <a:off x="251520" y="4388035"/>
            <a:ext cx="4740368" cy="1992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ДЛЯ ЗЕЛЕНОГО ОГОНЬКА\мИНИ ФРИРАЙД\20190712_1635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23" y="4248266"/>
            <a:ext cx="3211003" cy="220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47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87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0526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2147" y="1320106"/>
            <a:ext cx="41764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02147" y="1357018"/>
            <a:ext cx="3627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социальной сети  </a:t>
            </a:r>
            <a:r>
              <a:rPr lang="vi-VN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«ВКонта́кте»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Администратор\Downloads\qr-code (2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97391"/>
            <a:ext cx="1152128" cy="99186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036365" y="2363129"/>
            <a:ext cx="6052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hlinkClick r:id="rId4"/>
              </a:rPr>
              <a:t>clck.ru/33iWnF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86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985686" y="356501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9674" y="1045243"/>
            <a:ext cx="783665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Привлечение к участию в мероприятиях дошкольного учреждения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5" y="5445224"/>
            <a:ext cx="8208913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Познавательно-развлекательное мероприятие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«От всей души»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для родителей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татароязычных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воспитанников с целью повышения мотивации родителей к изучению родного татарского языка в условиях семьи </a:t>
            </a:r>
          </a:p>
        </p:txBody>
      </p:sp>
      <p:pic>
        <p:nvPicPr>
          <p:cNvPr id="21" name="Picture 4" descr="C:\Users\home\Desktop\Җыен әти-әни\От всей души\DSCN8577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/>
          </a:blip>
          <a:srcRect l="9139"/>
          <a:stretch>
            <a:fillRect/>
          </a:stretch>
        </p:blipFill>
        <p:spPr bwMode="auto">
          <a:xfrm>
            <a:off x="755576" y="1822012"/>
            <a:ext cx="2693583" cy="2223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/>
            <a:extLst/>
          </a:blip>
          <a:srcRect l="7240" t="28005" r="7589" b="12236"/>
          <a:stretch>
            <a:fillRect/>
          </a:stretch>
        </p:blipFill>
        <p:spPr bwMode="auto">
          <a:xfrm>
            <a:off x="5274730" y="3468400"/>
            <a:ext cx="3051683" cy="195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4" name="Picture 4" descr="C:\Users\home\Desktop\Тукай\Неделя Тукая\DSCN6581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671923" y="1822012"/>
            <a:ext cx="2718713" cy="203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8" name="Picture 4" descr="C:\Users\home\Desktop\Тукай\Неделя Тукая\DSCN6590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t="9790"/>
          <a:stretch/>
        </p:blipFill>
        <p:spPr bwMode="auto">
          <a:xfrm>
            <a:off x="1987524" y="3525619"/>
            <a:ext cx="2725567" cy="184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7434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922624" y="466860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0093" y="876763"/>
            <a:ext cx="783665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Привлечение к участию в мероприятиях дошкольного учреждения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8855" y="5834532"/>
            <a:ext cx="8061538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Познавательно-развлекательное мероприятие «Тукай в наших сердцах» для родителей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татароязычных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воспитанников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целью пробуждения интереса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изучению культуры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татарского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народа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23192" r="4243" b="13752"/>
          <a:stretch/>
        </p:blipFill>
        <p:spPr bwMode="auto">
          <a:xfrm>
            <a:off x="4784560" y="3738940"/>
            <a:ext cx="3449168" cy="1855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C:\Users\home\Desktop\Тукай\Неделя Тукая\DSCN66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27678" r="20349" b="6350"/>
          <a:stretch/>
        </p:blipFill>
        <p:spPr bwMode="auto">
          <a:xfrm>
            <a:off x="3055347" y="1430325"/>
            <a:ext cx="2966146" cy="202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3" name="Picture 4" descr="C:\Users\home\Desktop\Тукай\Неделя Тукая\DSCN65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1" y="1565934"/>
            <a:ext cx="2484088" cy="1863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4" name="Picture 7" descr="C:\Users\home\Desktop\Тукай\Неделя Тукая\DSCN657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0" r="20178" b="9110"/>
          <a:stretch/>
        </p:blipFill>
        <p:spPr bwMode="auto">
          <a:xfrm>
            <a:off x="603707" y="3738940"/>
            <a:ext cx="3446811" cy="1855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5" name="Picture 7" descr="C:\Users\home\Desktop\Тукай\Неделя Тукая\DSCN65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61" y="1601708"/>
            <a:ext cx="2468508" cy="1851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6449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3509" y="662018"/>
            <a:ext cx="42484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F:\Грантовый проект этнокультура\30-07-2021_15-01-08\IMG_3332-30-07-21-02-5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9"/>
          <a:stretch/>
        </p:blipFill>
        <p:spPr bwMode="auto">
          <a:xfrm>
            <a:off x="603707" y="1831124"/>
            <a:ext cx="2405566" cy="400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Грантовый проект этнокультура\30-07-2021_15-01-08\IMG_3337-30-07-21-02-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44" y="1886842"/>
            <a:ext cx="2226285" cy="3957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Грантовый проект этнокультура\30-07-2021_15-01-08\IMG_3339-30-07-21-02-5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73" y="1916832"/>
            <a:ext cx="2209416" cy="392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30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Грантовый проект этнокультура\30-07-2021_15-01-08\IMG_3335-30-07-21-02-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6" y="1958949"/>
            <a:ext cx="2045656" cy="363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Грантовый проект этнокультура\30-07-2021_15-01-08\IMG_3334-30-07-21-02-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82" y="1956697"/>
            <a:ext cx="2046184" cy="363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Грантовый проект этнокультура\30-07-2021_15-01-08\IMG_3338-30-07-21-02-5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601" y="1912069"/>
            <a:ext cx="2126448" cy="378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283509" y="662018"/>
            <a:ext cx="42484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1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2" y="247009"/>
            <a:ext cx="7629553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41631" y="350259"/>
            <a:ext cx="75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Одним из путей повышения качества образования мы видим в установлении прочных связей с социумом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с одним скругленным углом 13"/>
          <p:cNvSpPr/>
          <p:nvPr/>
        </p:nvSpPr>
        <p:spPr>
          <a:xfrm>
            <a:off x="611560" y="1271145"/>
            <a:ext cx="3960440" cy="3388074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75539" y="1427868"/>
            <a:ext cx="35060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социумом включает в себя: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государственными структурами и органами местного самоуправления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учреждениями образования, науки и культуры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учреждениями здравоохранения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5" name="Picture 4" descr="G:\20 сад\зима автоледи фрираид созвездие и др\EFNP3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0"/>
          <a:stretch/>
        </p:blipFill>
        <p:spPr bwMode="auto">
          <a:xfrm>
            <a:off x="461977" y="4797152"/>
            <a:ext cx="4091354" cy="192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Зеленый оггонек 2022\20-02-2022_10-33-38\IMG_4959-20-02-22-10-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1" b="10271"/>
          <a:stretch/>
        </p:blipFill>
        <p:spPr bwMode="auto">
          <a:xfrm>
            <a:off x="4914904" y="1497893"/>
            <a:ext cx="3888433" cy="191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Грант проект все\Этно содружество\Светелка\FullSizeRender-26-03-21-11-58-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0"/>
          <a:stretch/>
        </p:blipFill>
        <p:spPr bwMode="auto">
          <a:xfrm>
            <a:off x="4852467" y="3717032"/>
            <a:ext cx="4013308" cy="28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748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9" name="Picture 5" descr="C:\Users\Администратор\Downloads\IMG_3403-02-08-21-12-2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3" t="23733" r="20911" b="25471"/>
          <a:stretch/>
        </p:blipFill>
        <p:spPr bwMode="auto">
          <a:xfrm>
            <a:off x="1775121" y="3450785"/>
            <a:ext cx="1814946" cy="2840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14646" y="742655"/>
            <a:ext cx="62092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Чистопольская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библиотека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дминистратор\Downloads\IMG_3402-02-08-21-12-2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22948" r="11600" b="32194"/>
          <a:stretch/>
        </p:blipFill>
        <p:spPr bwMode="auto">
          <a:xfrm>
            <a:off x="830669" y="1399875"/>
            <a:ext cx="2313709" cy="241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Администратор\Downloads\IMG_3400-02-08-21-12-2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9" b="44210"/>
          <a:stretch/>
        </p:blipFill>
        <p:spPr bwMode="auto">
          <a:xfrm>
            <a:off x="3671005" y="1284874"/>
            <a:ext cx="4706394" cy="2640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дминистратор\Downloads\IMG_3401-02-08-21-12-2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0" b="28739"/>
          <a:stretch/>
        </p:blipFill>
        <p:spPr bwMode="auto">
          <a:xfrm>
            <a:off x="4479174" y="3925568"/>
            <a:ext cx="3286443" cy="239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9766" y="6317546"/>
            <a:ext cx="718254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Экскурсия-беседа «Народ жив, пока живы его культура и язык»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85686" y="356501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6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790604"/>
            <a:ext cx="807853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Татарская женская общественная организация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калфак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при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местной организации Всемирного конгресса татар                                                           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8802" y="5663717"/>
            <a:ext cx="457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путешествие по Исламскому центру»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"Ислам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узәге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буенча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сәяхәт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дминистратор\Downloads\IMG_3485-02-08-21-10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65540"/>
            <a:ext cx="2470131" cy="329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IMG_3488-02-08-21-10-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3"/>
          <a:stretch/>
        </p:blipFill>
        <p:spPr bwMode="auto">
          <a:xfrm>
            <a:off x="368718" y="1988065"/>
            <a:ext cx="3020710" cy="336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ownloads\IMG_3492-02-08-21-10-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79" y="1988065"/>
            <a:ext cx="2562889" cy="341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356501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790604"/>
            <a:ext cx="807853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Татарская женская общественная организация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калфак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при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местной организации Всемирного конгресса татар                                                           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8802" y="5998767"/>
            <a:ext cx="457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путешествие по Исламскому центру»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"Ислам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узәге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буенча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сәяхәт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Администратор\Downloads\IMG_3493-02-08-21-10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70" y="2835566"/>
            <a:ext cx="4225264" cy="316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ownloads\IMG_3478-02-08-21-10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8436"/>
            <a:ext cx="3060191" cy="22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истратор\Downloads\IMG_3498-02-08-21-10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214" y="1498489"/>
            <a:ext cx="2387159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4798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2" y="404664"/>
            <a:ext cx="7629553" cy="9361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7" y="591071"/>
            <a:ext cx="75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Совместные досуговые мероприятия делают нас ближе, ибо делаем мы это все  во благо наших детей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2" descr="C:\Users\Администратор\Downloads\IMG_3498-02-08-21-10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38" y="1473621"/>
            <a:ext cx="2387159" cy="318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1207" t="55632" r="56207"/>
          <a:stretch/>
        </p:blipFill>
        <p:spPr>
          <a:xfrm>
            <a:off x="4516041" y="1463612"/>
            <a:ext cx="3650698" cy="2737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22759" t="16782" r="42241" b="46437"/>
          <a:stretch/>
        </p:blipFill>
        <p:spPr>
          <a:xfrm>
            <a:off x="4796535" y="4371422"/>
            <a:ext cx="3200400" cy="2382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G:\20 сад\зима автоледи фрираид созвездие и др\IMG_47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6" b="6852"/>
          <a:stretch/>
        </p:blipFill>
        <p:spPr bwMode="auto">
          <a:xfrm>
            <a:off x="755577" y="4941168"/>
            <a:ext cx="3360082" cy="1742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73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42020" y="922930"/>
            <a:ext cx="620929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Детский фольклорный ансамбль «СВЕТЁЛКА»</a:t>
            </a:r>
          </a:p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Высельского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СДК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Грант проект все\Этно содружество\Светелка\FullSizeRender-26-03-21-11-58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85" y="1988840"/>
            <a:ext cx="3496749" cy="262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Грант проект все\Этно содружество\Светелка\IMG_2646-26-03-21-11-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1" y="1630816"/>
            <a:ext cx="3959682" cy="2230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9647" r="17471" b="18341"/>
          <a:stretch/>
        </p:blipFill>
        <p:spPr bwMode="auto">
          <a:xfrm>
            <a:off x="572597" y="3980739"/>
            <a:ext cx="3966044" cy="2315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06885" y="4941168"/>
            <a:ext cx="376718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Праздничное мероприятие </a:t>
            </a:r>
            <a:endParaRPr lang="tt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Знакомство со старинными русскими </a:t>
            </a:r>
            <a:endParaRPr lang="tt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народными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песнями, играми, танцами”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85686" y="24798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55133" y="922930"/>
            <a:ext cx="620929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Детский фольклорный ансамбль «СВЕТЁЛКА»</a:t>
            </a:r>
          </a:p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Высельского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СДК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Грант проект все\Этно содружество\Светелка\FullSizeRender-26-03-21-11-5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0323"/>
            <a:ext cx="4083638" cy="3062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Грант проект все\Этно содружество\Светелка\FullSizeRender-26-03-21-11-58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0"/>
          <a:stretch/>
        </p:blipFill>
        <p:spPr bwMode="auto">
          <a:xfrm>
            <a:off x="4139952" y="2416008"/>
            <a:ext cx="4542122" cy="317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54137" y="5647605"/>
            <a:ext cx="78199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Праздничное мероприятие  </a:t>
            </a: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Знакомство со старинными русскими  </a:t>
            </a: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народными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песнями, играми, танцами”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85686" y="24798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….       000000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55133" y="876763"/>
            <a:ext cx="62092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Сарзаский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сельский дом культуры</a:t>
            </a:r>
          </a:p>
        </p:txBody>
      </p:sp>
      <p:pic>
        <p:nvPicPr>
          <p:cNvPr id="3074" name="Picture 2" descr="F:\Грант проект все\Этно содружество\IMG_75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4" b="7891"/>
          <a:stretch/>
        </p:blipFill>
        <p:spPr bwMode="auto">
          <a:xfrm>
            <a:off x="676553" y="1476928"/>
            <a:ext cx="4550540" cy="199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Грант проект все\Этно содружество\IMG_7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60" y="1476928"/>
            <a:ext cx="2616559" cy="196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Грант проект все\Этно содружество\IMG_75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7" b="11412"/>
          <a:stretch/>
        </p:blipFill>
        <p:spPr bwMode="auto">
          <a:xfrm>
            <a:off x="395536" y="3770458"/>
            <a:ext cx="4546506" cy="215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0849" y="4554768"/>
            <a:ext cx="359337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Развлечение «Знакомимся с татарской национальной культурой»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85686" y="24798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9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….       000000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F:\Грант проект все\Этно содружество\IMG_75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8407"/>
          <a:stretch/>
        </p:blipFill>
        <p:spPr bwMode="auto">
          <a:xfrm>
            <a:off x="4817059" y="3664042"/>
            <a:ext cx="3825686" cy="249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67350" y="1076818"/>
            <a:ext cx="62092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Сарзаский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сельский дом культуры</a:t>
            </a:r>
          </a:p>
        </p:txBody>
      </p:sp>
      <p:pic>
        <p:nvPicPr>
          <p:cNvPr id="4098" name="Picture 2" descr="F:\Грант проект все\Этно содружество\IMG_75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25061" r="3811" b="8293"/>
          <a:stretch/>
        </p:blipFill>
        <p:spPr bwMode="auto">
          <a:xfrm>
            <a:off x="226724" y="1700322"/>
            <a:ext cx="5458691" cy="2945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F:\Грант проект все\Этно содружество\IMG_E75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7" r="4782"/>
          <a:stretch/>
        </p:blipFill>
        <p:spPr bwMode="auto">
          <a:xfrm>
            <a:off x="6219658" y="1734169"/>
            <a:ext cx="1824471" cy="175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85795" y="4961576"/>
            <a:ext cx="359337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Развлечение «Знакомимся с татарской национальной культурой»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985686" y="24798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3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076818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Союз мусульман по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Чистопольскому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муниципальному району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8793" y="6091642"/>
            <a:ext cx="74888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Праздник «Курбан-байрам» с участием воспитанников и представителей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союза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мусульман города на базе ДОУ</a:t>
            </a:r>
          </a:p>
        </p:txBody>
      </p:sp>
      <p:pic>
        <p:nvPicPr>
          <p:cNvPr id="5123" name="Picture 3" descr="C:\Users\Администратор\Downloads\IMG_2703-01-08-21-11-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96952"/>
            <a:ext cx="5054197" cy="284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Администратор\Downloads\FullSizeRender-01-08-21-11-29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1655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985686" y="24798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2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C:\Users\Администратор\Downloads\FullSizeRender-01-08-21-11-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652576"/>
            <a:ext cx="2736304" cy="205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5576" y="1076818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Союз мусульман по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Чистопольскому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муниципальному району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0906" y="5911476"/>
            <a:ext cx="74888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Праздник «Курбан-байрам» с участием воспитанников и представителей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союза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мусульман города на базе ДОУ</a:t>
            </a:r>
          </a:p>
        </p:txBody>
      </p:sp>
      <p:pic>
        <p:nvPicPr>
          <p:cNvPr id="4098" name="Picture 2" descr="C:\Users\Администратор\Downloads\FullSizeRender-01-08-21-11-29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5"/>
            <a:ext cx="4052591" cy="30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ownloads\IMG_2723-01-08-21-11-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9257"/>
            <a:ext cx="2951093" cy="221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2262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9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076818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Союз мусульман по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Чистопольскому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муниципальному району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22790" y="5911476"/>
            <a:ext cx="691276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Развлечение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«Дружба народов» с участием воспитанников и представителей союза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мусульман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города на базе ДОУ</a:t>
            </a:r>
          </a:p>
        </p:txBody>
      </p:sp>
      <p:pic>
        <p:nvPicPr>
          <p:cNvPr id="3074" name="Picture 2" descr="C:\Users\Администратор\Downloads\IMG_3324-30-07-21-10-4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9" b="42559"/>
          <a:stretch/>
        </p:blipFill>
        <p:spPr bwMode="auto">
          <a:xfrm>
            <a:off x="4273524" y="4070462"/>
            <a:ext cx="3514720" cy="173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ownloads\IMG_3326-30-07-21-10-4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16321" r="9097" b="33753"/>
          <a:stretch/>
        </p:blipFill>
        <p:spPr bwMode="auto">
          <a:xfrm>
            <a:off x="5859060" y="1685788"/>
            <a:ext cx="2223530" cy="237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истратор\Downloads\IMG_3328-30-07-21-10-4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4" b="28076"/>
          <a:stretch/>
        </p:blipFill>
        <p:spPr bwMode="auto">
          <a:xfrm>
            <a:off x="449481" y="1540671"/>
            <a:ext cx="2106295" cy="211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истратор\Downloads\IMG_3327-30-07-21-10-49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4" b="27758"/>
          <a:stretch/>
        </p:blipFill>
        <p:spPr bwMode="auto">
          <a:xfrm>
            <a:off x="3360228" y="1685788"/>
            <a:ext cx="1889192" cy="186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истратор\Downloads\IMG_3323-30-07-21-10-49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8" b="36359"/>
          <a:stretch/>
        </p:blipFill>
        <p:spPr bwMode="auto">
          <a:xfrm>
            <a:off x="755576" y="3642074"/>
            <a:ext cx="3027959" cy="2128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22626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00037" y="903015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АМУ «КЦ «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Чистай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5106" y="5594356"/>
            <a:ext cx="743817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Участие педагога с выставкой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Куклы народов Поволжья»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торжественной церемонии открытия года родных языков и народного единства </a:t>
            </a: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«Мы единое целое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истратор\Downloads\IMG_3018-01-08-21-09-4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1" b="23734"/>
          <a:stretch/>
        </p:blipFill>
        <p:spPr bwMode="auto">
          <a:xfrm>
            <a:off x="283887" y="1818851"/>
            <a:ext cx="2893895" cy="345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истратор\Downloads\IMG_3386-01-08-21-09-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" b="20467"/>
          <a:stretch/>
        </p:blipFill>
        <p:spPr bwMode="auto">
          <a:xfrm>
            <a:off x="3291096" y="1571106"/>
            <a:ext cx="2376156" cy="370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истратор\Downloads\IMG_3393-01-08-21-09-5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60"/>
          <a:stretch/>
        </p:blipFill>
        <p:spPr bwMode="auto">
          <a:xfrm>
            <a:off x="5878119" y="2249161"/>
            <a:ext cx="2541410" cy="334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Грантовый проект этнокультура\ГРАМОТЫ  для проекта\Бл. письмо за год родных языков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/>
          <a:stretch/>
        </p:blipFill>
        <p:spPr bwMode="auto">
          <a:xfrm>
            <a:off x="5174821" y="1353877"/>
            <a:ext cx="984861" cy="139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4620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ownloads\IMG_3387-01-08-21-09-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537" y="1329912"/>
            <a:ext cx="4240660" cy="190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тор\Downloads\IMG_3389-01-08-21-09-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24" y="3450611"/>
            <a:ext cx="4384676" cy="1973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48" name="Picture 4" descr="C:\Users\Администратор\Downloads\IMG_3388-01-08-21-09-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3"/>
          <a:stretch/>
        </p:blipFill>
        <p:spPr bwMode="auto">
          <a:xfrm>
            <a:off x="427557" y="1713705"/>
            <a:ext cx="1481273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9886" y="5549728"/>
            <a:ext cx="826445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Передвижной фестиваль «Без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берге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», организованный Ассамблеей и Домом дружбы народов Татарстана (на базе КДЦ «Восток») Мастер-класс по изготовлению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куклы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Мартиничка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8" name="Picture 4" descr="C:\Users\Администратор\Downloads\IMG_3009-25-07-21-03-3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45251"/>
          <a:stretch/>
        </p:blipFill>
        <p:spPr bwMode="auto">
          <a:xfrm>
            <a:off x="6345979" y="2219396"/>
            <a:ext cx="2144168" cy="172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54577" y="872504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КДЦ «Восток»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985686" y="24620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20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71809" y="914490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МБУ «КЦ «Молодёжный центр»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6948" y="5680644"/>
            <a:ext cx="826445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Участие педагога в интеллектуальной игре, посвящённой году родных языков и народного единства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«Битум - Битва умов»</a:t>
            </a:r>
          </a:p>
        </p:txBody>
      </p:sp>
      <p:pic>
        <p:nvPicPr>
          <p:cNvPr id="14" name="Picture 2" descr="C:\Users\Администратор\Downloads\IMG_2994-25-07-21-01-1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6" b="50012"/>
          <a:stretch/>
        </p:blipFill>
        <p:spPr bwMode="auto">
          <a:xfrm>
            <a:off x="4050738" y="3524397"/>
            <a:ext cx="3301119" cy="2069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дминистратор\Downloads\IMG_3396-01-08-21-10-2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5" b="35077"/>
          <a:stretch/>
        </p:blipFill>
        <p:spPr bwMode="auto">
          <a:xfrm>
            <a:off x="1390461" y="1444058"/>
            <a:ext cx="2128664" cy="187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IMG_3395-01-08-21-10-2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9" b="35546"/>
          <a:stretch/>
        </p:blipFill>
        <p:spPr bwMode="auto">
          <a:xfrm>
            <a:off x="1389570" y="3586452"/>
            <a:ext cx="2263986" cy="194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ownloads\IMG_3397-01-08-21-10-2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7" b="44135"/>
          <a:stretch/>
        </p:blipFill>
        <p:spPr bwMode="auto">
          <a:xfrm>
            <a:off x="4033079" y="1357147"/>
            <a:ext cx="3672408" cy="204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4620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0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1" y="135679"/>
            <a:ext cx="7629553" cy="9361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34404" y="259995"/>
            <a:ext cx="75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Совместные досуговые мероприятия делают нас ближе, ибо делаем мы это все  во благо наших детей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4" y="1347303"/>
            <a:ext cx="3227371" cy="2320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56" y="1358416"/>
            <a:ext cx="3629423" cy="2303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481" y="3888675"/>
            <a:ext cx="4187887" cy="2657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56" y="3982194"/>
            <a:ext cx="3784932" cy="2402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7701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77993" y="902431"/>
            <a:ext cx="771949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государственный историко- архитектурный</a:t>
            </a:r>
          </a:p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итературный музей - заповедник</a:t>
            </a:r>
          </a:p>
        </p:txBody>
      </p:sp>
      <p:pic>
        <p:nvPicPr>
          <p:cNvPr id="12" name="Picture 3" descr="E:\20 сад\Сказак тат, Открытие, День земли\IMG_5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0" y="3704684"/>
            <a:ext cx="2687664" cy="201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20 сад\Сказак тат, Открытие, День земли\IMG_50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2"/>
          <a:stretch/>
        </p:blipFill>
        <p:spPr bwMode="auto">
          <a:xfrm>
            <a:off x="3851920" y="3444861"/>
            <a:ext cx="4278734" cy="23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0862" y="5840677"/>
            <a:ext cx="803662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Викторина  «Цвети, мой родной Татарстан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организованная совместно педагогами ДОУ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представителями историко-архитектурного музея - заповедника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ownloads\IMG_3398-01-08-21-10-3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50433"/>
          <a:stretch/>
        </p:blipFill>
        <p:spPr bwMode="auto">
          <a:xfrm>
            <a:off x="4542156" y="1644524"/>
            <a:ext cx="2648807" cy="1651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ownloads\IMG_3399-01-08-21-10-39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14984" r="-72" b="41934"/>
          <a:stretch/>
        </p:blipFill>
        <p:spPr bwMode="auto">
          <a:xfrm>
            <a:off x="1308272" y="1665980"/>
            <a:ext cx="2427337" cy="18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4620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8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77993" y="902431"/>
            <a:ext cx="771949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государственный историко- архитектурный</a:t>
            </a:r>
          </a:p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итературный музей - заповедник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75898" y="5832993"/>
            <a:ext cx="644977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народному ткачеству «Мир национальных традиций»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государственным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архетекурным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литературным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музеем заповедником)</a:t>
            </a:r>
          </a:p>
        </p:txBody>
      </p:sp>
      <p:pic>
        <p:nvPicPr>
          <p:cNvPr id="5" name="Picture 2" descr="C:\Users\кроха\Downloads\IMG_3662-06-08-21-02-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1" y="1751758"/>
            <a:ext cx="1663304" cy="3696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роха\Downloads\IMG_3661-06-08-21-02-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70" y="1731699"/>
            <a:ext cx="1681357" cy="373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роха\Downloads\IMG_3660-06-08-21-02-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31699"/>
            <a:ext cx="3971174" cy="178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роха\Downloads\IMG_3659-06-08-21-02-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06" y="3688227"/>
            <a:ext cx="4089543" cy="184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85686" y="24620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5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54577" y="872504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МБУ «Школа – Гимназия 3»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87524" y="3401008"/>
            <a:ext cx="54006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совместного отряда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Этнокультурики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4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6" r="39758" b="9127"/>
          <a:stretch/>
        </p:blipFill>
        <p:spPr bwMode="auto">
          <a:xfrm>
            <a:off x="1242144" y="1259213"/>
            <a:ext cx="2865717" cy="214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" r="5957" b="18737"/>
          <a:stretch/>
        </p:blipFill>
        <p:spPr bwMode="auto">
          <a:xfrm>
            <a:off x="4929165" y="1290831"/>
            <a:ext cx="3180249" cy="2084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53006" y="5753165"/>
            <a:ext cx="428074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Экскурсия в школьную библиотеку «Познавательная литература о культуре народов Республики Татарстан»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70697" y="5788365"/>
            <a:ext cx="414971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Театрализованное представление студии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ДОУ «В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гостях у сказки» для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обучающихся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начальных классов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94" y="3716743"/>
            <a:ext cx="2711294" cy="203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Гимназия3 анг сказ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37" y="3759305"/>
            <a:ext cx="3544904" cy="1993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985686" y="24620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ВЗАИМОДЕЙСВИЕ С СОЦИУМОМ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85686" y="246207"/>
            <a:ext cx="529558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ТРАДИЦИОННЫЕ ПОЗДРАВЛЕНИЯ РОДИТЕЛЕЙ 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20 сад\сентябрь октябрь 2021\FNAY7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07" y="1059609"/>
            <a:ext cx="2175745" cy="290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20 сад\сентябрь октябрь 2021\GZTP9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16" y="954093"/>
            <a:ext cx="2033227" cy="271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20 сад\сентябрь октябрь 2021\HAGM4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92" y="942398"/>
            <a:ext cx="2081808" cy="277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роха\Desktop\WzzQ8kKWiY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772" y="4093122"/>
            <a:ext cx="3608820" cy="27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кроха\Desktop\36E8D9zWit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2"/>
          <a:stretch/>
        </p:blipFill>
        <p:spPr bwMode="auto">
          <a:xfrm>
            <a:off x="6648872" y="3784605"/>
            <a:ext cx="2520280" cy="285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кроха\Desktop\yQb_E_ToTR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1" y="3775401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18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2" y="404664"/>
            <a:ext cx="7629553" cy="9361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7" y="591071"/>
            <a:ext cx="75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Совместные досуговые мероприятия делают нас ближе, ибо делаем мы это все  во благо наших детей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2"/>
          <a:srcRect l="7241" t="53332" r="48104" b="2070"/>
          <a:stretch/>
        </p:blipFill>
        <p:spPr>
          <a:xfrm>
            <a:off x="466065" y="1700808"/>
            <a:ext cx="4083269" cy="305851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2"/>
          <a:srcRect l="52413" t="58161" r="3449"/>
          <a:stretch/>
        </p:blipFill>
        <p:spPr>
          <a:xfrm>
            <a:off x="4714368" y="1679286"/>
            <a:ext cx="4415154" cy="2869324"/>
          </a:xfrm>
          <a:prstGeom prst="rect">
            <a:avLst/>
          </a:prstGeom>
        </p:spPr>
      </p:pic>
      <p:pic>
        <p:nvPicPr>
          <p:cNvPr id="14" name="Picture 7" descr="G:\20 сад\зима автоледи фрираид созвездие и др\IMG_45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39690" b="9584"/>
          <a:stretch/>
        </p:blipFill>
        <p:spPr bwMode="auto">
          <a:xfrm>
            <a:off x="216283" y="4874365"/>
            <a:ext cx="5027806" cy="1983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29067" r="4582" b="17622"/>
          <a:stretch/>
        </p:blipFill>
        <p:spPr bwMode="auto">
          <a:xfrm>
            <a:off x="5244089" y="5030610"/>
            <a:ext cx="3847753" cy="1671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72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2" y="404664"/>
            <a:ext cx="7629553" cy="1061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41631" y="444852"/>
            <a:ext cx="758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Объединяя свои усилия совместно с родителями, мы обеспечиваем ребёнку двойную защиту, эмоциональный комфорт, интересную, содержательную жизнь</a:t>
            </a:r>
            <a:endParaRPr lang="ru-RU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9752" y="4320105"/>
            <a:ext cx="2805017" cy="2394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3949" t="4246" r="1778" b="6288"/>
          <a:stretch/>
        </p:blipFill>
        <p:spPr>
          <a:xfrm>
            <a:off x="755576" y="1628800"/>
            <a:ext cx="3958314" cy="257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9339" r="11059" b="17632"/>
          <a:stretch/>
        </p:blipFill>
        <p:spPr bwMode="auto">
          <a:xfrm>
            <a:off x="4932041" y="1524336"/>
            <a:ext cx="3960440" cy="2659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/>
          <a:srcRect l="8364" t="16375" r="8917" b="15636"/>
          <a:stretch/>
        </p:blipFill>
        <p:spPr>
          <a:xfrm>
            <a:off x="1006830" y="4320105"/>
            <a:ext cx="3728558" cy="2394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355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8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88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754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693</Words>
  <Application>Microsoft Office PowerPoint</Application>
  <PresentationFormat>Экран (4:3)</PresentationFormat>
  <Paragraphs>115</Paragraphs>
  <Slides>43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</vt:lpstr>
      <vt:lpstr>Ти</vt:lpstr>
      <vt:lpstr>Ти</vt:lpstr>
      <vt:lpstr>Ти</vt:lpstr>
      <vt:lpstr>Ти</vt:lpstr>
      <vt:lpstr>Презентация PowerPoint</vt:lpstr>
      <vt:lpstr>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….       000000</vt:lpstr>
      <vt:lpstr>….       000000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кроха</cp:lastModifiedBy>
  <cp:revision>17</cp:revision>
  <dcterms:created xsi:type="dcterms:W3CDTF">2020-02-13T09:34:22Z</dcterms:created>
  <dcterms:modified xsi:type="dcterms:W3CDTF">2023-03-08T20:22:35Z</dcterms:modified>
</cp:coreProperties>
</file>