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63" r:id="rId4"/>
    <p:sldId id="273" r:id="rId5"/>
    <p:sldId id="259" r:id="rId6"/>
    <p:sldId id="260" r:id="rId7"/>
    <p:sldId id="262" r:id="rId8"/>
    <p:sldId id="265" r:id="rId9"/>
    <p:sldId id="267" r:id="rId10"/>
    <p:sldId id="268" r:id="rId11"/>
    <p:sldId id="269" r:id="rId12"/>
    <p:sldId id="271" r:id="rId13"/>
    <p:sldId id="27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1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043E-2D56-4F68-9521-E3B123068FFA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8315A-5117-4986-B6EA-FE3DC95C8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Ольга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8315A-5117-4986-B6EA-FE3DC95C8D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2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6842621" cy="214562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Муниципальное бюджетное  </a:t>
            </a:r>
            <a:r>
              <a:rPr lang="ru-RU" dirty="0" smtClean="0"/>
              <a:t>дошкольное образовательное учреждение «Детский сад комбинированного вида №</a:t>
            </a:r>
            <a:r>
              <a:rPr lang="ru-RU" dirty="0" smtClean="0"/>
              <a:t>11» </a:t>
            </a:r>
          </a:p>
          <a:p>
            <a:pPr algn="r"/>
            <a:r>
              <a:rPr lang="ru-RU" dirty="0" smtClean="0"/>
              <a:t>Алексеевского городского округа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468052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ДЕТСКИЙ САД – ТЕРРИТОРИЯ ИГР И ОТКРЫТИЙ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5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269092"/>
            <a:ext cx="8712968" cy="196822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b="1" dirty="0"/>
              <a:t>«Сад камней»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Педагоги рассказывают </a:t>
            </a:r>
            <a:r>
              <a:rPr lang="ru-RU" dirty="0"/>
              <a:t>детям, что в  русских сказках много говорится о камнях, которые помогали Человеку. Являлись хранителями сокровищ и волшебных предметов. Камень – это всегда помощник и Друг. Вплоть до наших дней сохранились Места, где даже современные люди уважают и почитают камни, зная об их удивительной силе и способности исцелять различные недуги. На поверхности сада с помощью граблей </a:t>
            </a:r>
            <a:r>
              <a:rPr lang="ru-RU" dirty="0" smtClean="0"/>
              <a:t>мы сделали </a:t>
            </a:r>
            <a:r>
              <a:rPr lang="ru-RU" dirty="0"/>
              <a:t>бороздки, идущие вдоль длинной стороны сада и образующие кольцевые окружности вокруг камней. Традиционно считается, что поверхность сада символизирует океан, а камни — острова, но посетитель сада может представить на его месте что-то своё.</a:t>
            </a:r>
          </a:p>
          <a:p>
            <a:pPr marL="4572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 descr="F:\фото Бурцева\IMG_8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6120680" cy="40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2564904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И, вообще, территория детского сада очень красива, утопает в цветах, удачно расставлены декоративные фигурки. В окружении высотных домов наш детский сад – оазис зелени и красоты!</a:t>
            </a:r>
            <a:endParaRPr lang="ru-RU" dirty="0"/>
          </a:p>
        </p:txBody>
      </p:sp>
      <p:pic>
        <p:nvPicPr>
          <p:cNvPr id="8194" name="Picture 2" descr="F:\фото Бурцева\IMG_8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45425" cy="29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Бурцева\IMG_8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9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Бурцева\IMG_8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" y="0"/>
            <a:ext cx="6080410" cy="40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Бурцева\IMG_8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98032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Бурцева\мат - тех обеспечение\IMG_8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" y="3753058"/>
            <a:ext cx="4405638" cy="29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0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220802"/>
            <a:ext cx="370790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Детский сад – территория, где каждый счастлив!</a:t>
            </a:r>
            <a:endParaRPr lang="ru-RU" sz="4000" dirty="0"/>
          </a:p>
        </p:txBody>
      </p:sp>
      <p:pic>
        <p:nvPicPr>
          <p:cNvPr id="2050" name="Picture 2" descr="C:\Users\user\Desktop\IMG_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4266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0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5204804" cy="390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_1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2" y="260648"/>
            <a:ext cx="3415928" cy="2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2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492896"/>
            <a:ext cx="7550224" cy="3022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55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Правильно </a:t>
            </a:r>
            <a:r>
              <a:rPr lang="ru-RU" sz="3200" dirty="0">
                <a:solidFill>
                  <a:srgbClr val="002060"/>
                </a:solidFill>
              </a:rPr>
              <a:t>спланированный и хорошо организованный участок, где дети проводят до 5–6 ч в теплое время года, создает благоприятные условия для их гармоничного развития</a:t>
            </a:r>
            <a:r>
              <a:rPr lang="ru-RU" sz="3200" dirty="0" smtClean="0">
                <a:solidFill>
                  <a:srgbClr val="002060"/>
                </a:solidFill>
              </a:rPr>
              <a:t>. Руководствуясь данным требованием педагоги детского сада приложили немало усилий, чтобы малыши чувствовали себя на прогулках комфортно, интересно и безопасно.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7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Бурцева\IMG_8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 Бурцева\IMG_8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7" y="3573016"/>
            <a:ext cx="42124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355976" y="219248"/>
            <a:ext cx="4451812" cy="2273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/>
              <a:t>На игровой территории оборудование для детей расположено так, чтобы каждый из воспитанников нашел деятельность по желанию. Ребята играют  в подвижные, сюжетные, интеллектуальные игры, рисуют, знакомятся с правилами дорожного движения.</a:t>
            </a:r>
            <a:endParaRPr lang="ru-RU" sz="1600" dirty="0"/>
          </a:p>
        </p:txBody>
      </p:sp>
      <p:pic>
        <p:nvPicPr>
          <p:cNvPr id="8" name="Picture 5" descr="F:\фото Бурцева\IMG_8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97" y="3873500"/>
            <a:ext cx="447675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02433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7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878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фото Бурцева\IMG_8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4" y="3356992"/>
            <a:ext cx="3971976" cy="29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Бурцева\IMG_8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208016" cy="31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10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4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16739"/>
            <a:ext cx="3632191" cy="378832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Для защиты детей от солнца и осадков на территории каждой групповой площадки установлены теневые навесы, защищенные с трех сторон от ветра. Они позволяют проводить прогулки в любую погоду.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1" name="Picture 3" descr="F:\фото Бурцева\IMG_8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2" y="321297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Бурцева\IMG_8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0" y="106838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Бурцева\IMG_8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3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то Бурцева\IMG_8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 Бурцева\IMG_8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929927" cy="32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96136" y="402337"/>
            <a:ext cx="3059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Каждая веранда оформлена по-особенному. Для малышей интересные пособия для развития мелкой моторики рук, шнуровки, колечки разного размера, отверстия разного диаметра научат подбирать формы, развивают глазомер. Оригинальные ребусы в виде космических дорожек развивают умение уверенно проводить линии, находить нужные траектории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dirty="0"/>
              <a:t>А веселые человечки помогут организовать игру</a:t>
            </a:r>
            <a:r>
              <a:rPr lang="ru-RU" sz="160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45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_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1" y="188640"/>
            <a:ext cx="2736304" cy="18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32040" y="731520"/>
            <a:ext cx="261176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834" y="188640"/>
            <a:ext cx="360563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территории питомника педагоги рассказывают </a:t>
            </a:r>
            <a:r>
              <a:rPr lang="ru-RU" sz="1600" dirty="0"/>
              <a:t>детям о том, что выращиванием  деревьев и кустарников занимаются  специализированные компании – это питомники.   Деревья приобретаются для  благоустройства и озеленения городов. Чтобы обновлять деревья, посаженные в детском саду нужно  создать свой маленький питомник деревьев. Такой питомник не требует большой территории. Небольшой питомник не потребует непомерных затрат труда, а лишь небольшого, но постоянного внимания. И уже через два-три года после его создания возможно  получить саженцы нужного размера для того, чтобы высадить их на постоянное место. Педагог в процессе ухода за саженцами уточняет какие условия благоприятны для выращивания молодых деревьев ясеня, липы, сирени. </a:t>
            </a:r>
          </a:p>
        </p:txBody>
      </p:sp>
      <p:pic>
        <p:nvPicPr>
          <p:cNvPr id="3074" name="Picture 2" descr="C:\Users\user\Desktop\IMG_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80" y="1772816"/>
            <a:ext cx="3451109" cy="25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0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80" y="1772816"/>
            <a:ext cx="3451109" cy="25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IMG_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83777"/>
            <a:ext cx="3428211" cy="25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0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6896" y="872716"/>
            <a:ext cx="3501008" cy="525658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 smtClean="0"/>
              <a:t>Метеоплощадка –место, где установлено </a:t>
            </a:r>
            <a:r>
              <a:rPr lang="ru-RU" dirty="0"/>
              <a:t>специальное оборудование для элементарного прогнозирования погоды. Цель – учить детей определять погоду, составлять прогноз, использовать для этого специальные приборы.</a:t>
            </a:r>
            <a:r>
              <a:rPr lang="ru-RU" b="1" dirty="0"/>
              <a:t> </a:t>
            </a:r>
            <a:r>
              <a:rPr lang="ru-RU" dirty="0"/>
              <a:t>Метеоплощадка с участием Мудрой совы дает возможность познакомить детей с основными стандартными метеорологическими приборами, с методикой и техникой наблюдений и  их обработкой.  Метеоплощадка обеспечивает  проведение наблюдений, практических работ, здесь организованы систематические наблюдения за погодой, сезонными явлениями в окружающей природе, а также изучение микроклимата территории детского сада. На метеоплощадке имеется дождемер, термометр, флюгер, вертушка, солнечные часы, барометр.</a:t>
            </a:r>
          </a:p>
        </p:txBody>
      </p:sp>
      <p:pic>
        <p:nvPicPr>
          <p:cNvPr id="5122" name="Picture 2" descr="F:\фото Бурцева\IMG_8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5256584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SC09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03" y="3501008"/>
            <a:ext cx="4295785" cy="32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8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2520280" cy="619268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 smtClean="0"/>
              <a:t>Искусственный водоем продолжает </a:t>
            </a:r>
            <a:r>
              <a:rPr lang="ru-RU" dirty="0"/>
              <a:t>знакомить детей с самым важным компонентом природы – водой, без которой невозможна жизнь на планете Земля. Формировать осознанное, бережное отношение  к воде как важному природному ресурсу. Наблюдение за водоемом вызывает у детей  радость, эмоциональный подъем. Педагог уточняет представления детей о природных </a:t>
            </a:r>
            <a:r>
              <a:rPr lang="ru-RU" dirty="0" err="1"/>
              <a:t>водоисточниках</a:t>
            </a:r>
            <a:r>
              <a:rPr lang="ru-RU" dirty="0"/>
              <a:t>, уточняет знания детей о воде: ее свойствах и состояниях, воспитывает бережное отношение к воде, развивая интерес к явлениям природы. Детям рассказывается о водоеме как среде </a:t>
            </a:r>
            <a:r>
              <a:rPr lang="ru-RU" dirty="0" smtClean="0"/>
              <a:t>обитания. </a:t>
            </a:r>
            <a:endParaRPr lang="ru-RU" dirty="0"/>
          </a:p>
        </p:txBody>
      </p:sp>
      <p:pic>
        <p:nvPicPr>
          <p:cNvPr id="6146" name="Picture 2" descr="IMG_83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90" y="188640"/>
            <a:ext cx="4968552" cy="33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F:\фото Бурцева\IMG_8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15608"/>
            <a:ext cx="504056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902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620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Georgia</vt:lpstr>
      <vt:lpstr>Trebuchet MS</vt:lpstr>
      <vt:lpstr>Воздушный поток</vt:lpstr>
      <vt:lpstr>ДЕТСКИЙ САД – ТЕРРИТОРИЯ ИГР И ОТКРЫТИЙ</vt:lpstr>
      <vt:lpstr>Презентация PowerPoint</vt:lpstr>
      <vt:lpstr>Презентация PowerPoint</vt:lpstr>
      <vt:lpstr>Презентация PowerPoint</vt:lpstr>
      <vt:lpstr>Для защиты детей от солнца и осадков на территории каждой групповой площадки установлены теневые навесы, защищенные с трех сторон от ветра. Они позволяют проводить прогулки в любую погоду.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Детский сад – территория, где каждый счастлив!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– ТЕРРИТОРИЯ ИГР И ОТКРЫТИЙ</dc:title>
  <dc:creator>user</dc:creator>
  <cp:lastModifiedBy>детский сад11</cp:lastModifiedBy>
  <cp:revision>30</cp:revision>
  <dcterms:created xsi:type="dcterms:W3CDTF">2015-07-14T16:50:15Z</dcterms:created>
  <dcterms:modified xsi:type="dcterms:W3CDTF">2022-03-07T20:50:11Z</dcterms:modified>
</cp:coreProperties>
</file>