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63" r:id="rId4"/>
    <p:sldId id="269" r:id="rId5"/>
    <p:sldId id="259" r:id="rId6"/>
    <p:sldId id="270" r:id="rId7"/>
    <p:sldId id="273" r:id="rId8"/>
    <p:sldId id="260" r:id="rId9"/>
    <p:sldId id="272" r:id="rId10"/>
    <p:sldId id="280" r:id="rId11"/>
    <p:sldId id="282" r:id="rId12"/>
    <p:sldId id="279" r:id="rId13"/>
    <p:sldId id="281" r:id="rId14"/>
    <p:sldId id="283" r:id="rId15"/>
    <p:sldId id="284" r:id="rId16"/>
    <p:sldId id="285" r:id="rId17"/>
    <p:sldId id="287" r:id="rId18"/>
    <p:sldId id="288" r:id="rId19"/>
    <p:sldId id="290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4B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4" autoAdjust="0"/>
    <p:restoredTop sz="94660"/>
  </p:normalViewPr>
  <p:slideViewPr>
    <p:cSldViewPr>
      <p:cViewPr>
        <p:scale>
          <a:sx n="73" d="100"/>
          <a:sy n="73" d="100"/>
        </p:scale>
        <p:origin x="-1709" y="-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ihi.ru/2015/09/19/253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nux user\Desktop\ОБРАЗЦОВЫЙ ДЕТСКИЙ САД 2022\ФОН\1610505168_1-p-fon-otkritaya-knig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43608" y="0"/>
            <a:ext cx="705678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5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Уважаемые коллеги, участники и гости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«Всероссийского смотра-конкурса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«Образцовый детский сад 2021-2022г.г.</a:t>
            </a:r>
          </a:p>
          <a:p>
            <a:pPr algn="ctr"/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ПРЕДСТАВЛЯЕМ 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НАШ ДРУЖНЫЙ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ПЕДАГОГИЧЕСКИЙ КОЛЛЕКТИВ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МБДОУ №30«Берёзка»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г.Симферополя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nux user\Desktop\ОБРАЗЦОВЫЙ ДЕТСКИЙ САД 2022\ФОН\1610505168_1-p-fon-otkritaya-knig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0" y="687080"/>
            <a:ext cx="705678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НАШ ДЕВИЗ:</a:t>
            </a:r>
          </a:p>
          <a:p>
            <a:pPr algn="ctr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САМЫЙ ДРУЖНЫЙ КОЛЛЕКТИВ,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В ЖИЗНИ ТОЛЬКО ПОЗИТИВ,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НАМ РАБОТА ТОЛЬКО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В РАДОСТЬ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НО И ОТДЫХ НАМ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НЕ В ТЯГОСТЬ!</a:t>
            </a:r>
            <a:endParaRPr lang="ru-RU" sz="3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52" t="30298" r="46420" b="214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nux user\Desktop\НАДО\фото\IMG-715e281a3ffce62faa168fbc3b88fd7a-V.jpg"/>
          <p:cNvPicPr>
            <a:picLocks noChangeAspect="1" noChangeArrowheads="1"/>
          </p:cNvPicPr>
          <p:nvPr/>
        </p:nvPicPr>
        <p:blipFill>
          <a:blip r:embed="rId2" cstate="print"/>
          <a:srcRect b="482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nux user\Desktop\ОБРАЗЦОВЫЙ ДЕТСКИЙ САД 2022\ФОН\1610505168_1-p-fon-otkritaya-knig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0"/>
            <a:ext cx="662473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600" b="1" dirty="0" smtClean="0">
                <a:hlinkClick r:id="rId3"/>
              </a:rPr>
              <a:t/>
            </a:r>
            <a:br>
              <a:rPr lang="ru-RU" sz="3600" b="1" dirty="0" smtClean="0">
                <a:hlinkClick r:id="rId3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Педагоги МБДОУ №30 «Берёзка» – мастера перевоплощения…</a:t>
            </a:r>
          </a:p>
          <a:p>
            <a:pPr algn="ctr" fontAlgn="t"/>
            <a:endParaRPr lang="ru-RU" sz="35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/>
            <a:r>
              <a:rPr lang="ru-RU" sz="3600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052736"/>
            <a:ext cx="532859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Воспитатель! Воспитатель!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Ты актёр, чудак, мечтатель,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И всегда среди детей,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Сто задумок, сто затей!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Воспитатель! Воспитатель!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Дал призвание Создатель,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Чтобы маленький росток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Превратил бы ты в цветок !!!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6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nux user\Desktop\ОБРАЗЦОВЫЙ ДЕТСКИЙ САД 2022\ФОН\1610505168_1-p-fon-otkritaya-kniga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31640" y="1052736"/>
            <a:ext cx="662473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Педагоги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МБДОУ №30 «Берёзка» –активно участвуют не только в жизни  ДОУ, но и в конкурсах профессионального мастерства!</a:t>
            </a:r>
            <a:endParaRPr lang="ru-RU" sz="3600" b="1" dirty="0" smtClean="0"/>
          </a:p>
          <a:p>
            <a:pPr algn="ctr"/>
            <a:r>
              <a:rPr lang="ru-RU" sz="3600" dirty="0" smtClean="0"/>
              <a:t>​</a:t>
            </a:r>
            <a:r>
              <a:rPr lang="ru-RU" sz="3600" dirty="0" smtClean="0"/>
              <a:t> </a:t>
            </a:r>
          </a:p>
          <a:p>
            <a:pPr algn="ctr"/>
            <a:endParaRPr lang="ru-RU" sz="3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nux user\Desktop\ОБРАЗЦОВЫЙ ДЕТСКИЙ САД 2022\ФОТО\MyColl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1656" t="31234" r="40435" b="158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10218_161936.jpg"/>
          <p:cNvPicPr>
            <a:picLocks noChangeAspect="1"/>
          </p:cNvPicPr>
          <p:nvPr/>
        </p:nvPicPr>
        <p:blipFill>
          <a:blip r:embed="rId2" cstate="print"/>
          <a:srcRect l="2381" t="1588" b="11113"/>
          <a:stretch>
            <a:fillRect/>
          </a:stretch>
        </p:blipFill>
        <p:spPr>
          <a:xfrm>
            <a:off x="-684584" y="0"/>
            <a:ext cx="9828584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979712" y="3068960"/>
            <a:ext cx="3672408" cy="215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Коллектив - значит вместе, коллектив - все за одного !!!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0154" t="28957" r="19111" b="10101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ux user\Downloads\IMG_20210831_010356.jpg"/>
          <p:cNvPicPr>
            <a:picLocks noChangeAspect="1" noChangeArrowheads="1"/>
          </p:cNvPicPr>
          <p:nvPr/>
        </p:nvPicPr>
        <p:blipFill>
          <a:blip r:embed="rId2" cstate="print"/>
          <a:srcRect t="5267"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pic>
        <p:nvPicPr>
          <p:cNvPr id="21" name="Рисунок 20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745914" y="5228361"/>
            <a:ext cx="5412389" cy="180161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259632" y="5661248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Здесь всё по совести и чести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здесь не обидят никого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1799317" y="5332950"/>
            <a:ext cx="5983076" cy="214619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63688" y="5661248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Команда нас объединяет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Не испугаемся преград,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10218_162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1425277" y="-134455"/>
            <a:ext cx="6270881" cy="1548879"/>
          </a:xfrm>
          <a:prstGeom prst="rect">
            <a:avLst/>
          </a:prstGeom>
          <a:noFill/>
        </p:spPr>
      </p:pic>
      <p:sp>
        <p:nvSpPr>
          <p:cNvPr id="6" name="Подзаголовок 18"/>
          <p:cNvSpPr txBox="1">
            <a:spLocks/>
          </p:cNvSpPr>
          <p:nvPr/>
        </p:nvSpPr>
        <p:spPr>
          <a:xfrm>
            <a:off x="539552" y="260648"/>
            <a:ext cx="5688632" cy="7017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Demi" pitchFamily="34" charset="0"/>
                <a:ea typeface="+mn-ea"/>
                <a:cs typeface="Arial" pitchFamily="34" charset="0"/>
              </a:rPr>
              <a:t>                                     Здесь каждый своё дело знает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Franklin Gothic Demi" pitchFamily="34" charset="0"/>
                <a:ea typeface="+mn-ea"/>
                <a:cs typeface="Arial" pitchFamily="34" charset="0"/>
              </a:rPr>
              <a:t>                            Работает на результат !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linux user\Downloads\IMG_20210218_175813.jpg"/>
          <p:cNvPicPr>
            <a:picLocks noChangeAspect="1" noChangeArrowheads="1"/>
          </p:cNvPicPr>
          <p:nvPr/>
        </p:nvPicPr>
        <p:blipFill>
          <a:blip r:embed="rId2" cstate="print"/>
          <a:srcRect l="119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Рисунок 4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1641981" y="5602500"/>
            <a:ext cx="4910356" cy="13641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7704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А если возникают споры,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  Они решаются тотчас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linux user\Downloads\IMG_20210831_010008.jpg"/>
          <p:cNvPicPr>
            <a:picLocks noGrp="1"/>
          </p:cNvPicPr>
          <p:nvPr>
            <p:ph idx="1"/>
          </p:nvPr>
        </p:nvPicPr>
        <p:blipFill>
          <a:blip r:embed="rId2" cstate="print"/>
          <a:srcRect t="15572" b="245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1704936" y="5267868"/>
            <a:ext cx="6009555" cy="15869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07704" y="5517232"/>
            <a:ext cx="4878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    И никакие разговоры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Не отвлекут от дела нас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10218_162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070" b="3228"/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5" name="Рисунок 4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235745" y="5909427"/>
            <a:ext cx="5358061" cy="136480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828600" y="6211669"/>
            <a:ext cx="6966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В своей команде нам уютно,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                       Мы оказались в ней не вдруг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MG_20210218_162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https://img-fotki.yandex.ru/get/3313/200418627.6b/0_11ce27_ad1ba2cf_ori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1001473" y="4791516"/>
            <a:ext cx="6782220" cy="20671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51720" y="5301208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Когда кому-то станет трудно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  Своё плечо подставит друг 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12521</TotalTime>
  <Words>200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linux user</dc:creator>
  <cp:lastModifiedBy>linux user</cp:lastModifiedBy>
  <cp:revision>41</cp:revision>
  <dcterms:created xsi:type="dcterms:W3CDTF">2020-11-27T12:06:52Z</dcterms:created>
  <dcterms:modified xsi:type="dcterms:W3CDTF">2022-03-07T20:13:02Z</dcterms:modified>
</cp:coreProperties>
</file>