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657" r:id="rId3"/>
    <p:sldId id="613" r:id="rId4"/>
    <p:sldId id="661" r:id="rId5"/>
    <p:sldId id="658" r:id="rId6"/>
    <p:sldId id="552" r:id="rId7"/>
    <p:sldId id="599" r:id="rId8"/>
    <p:sldId id="560" r:id="rId9"/>
    <p:sldId id="600" r:id="rId10"/>
    <p:sldId id="601" r:id="rId11"/>
    <p:sldId id="563" r:id="rId12"/>
    <p:sldId id="554" r:id="rId13"/>
    <p:sldId id="561" r:id="rId14"/>
    <p:sldId id="603" r:id="rId15"/>
    <p:sldId id="604" r:id="rId16"/>
    <p:sldId id="568" r:id="rId17"/>
    <p:sldId id="569" r:id="rId18"/>
    <p:sldId id="605" r:id="rId19"/>
    <p:sldId id="638" r:id="rId20"/>
    <p:sldId id="647" r:id="rId21"/>
    <p:sldId id="662" r:id="rId22"/>
    <p:sldId id="648" r:id="rId23"/>
    <p:sldId id="643" r:id="rId24"/>
    <p:sldId id="663" r:id="rId25"/>
    <p:sldId id="664" r:id="rId26"/>
    <p:sldId id="666" r:id="rId27"/>
    <p:sldId id="665" r:id="rId28"/>
  </p:sldIdLst>
  <p:sldSz cx="10440988" cy="7021513"/>
  <p:notesSz cx="6797675" cy="9926638"/>
  <p:defaultTextStyle>
    <a:defPPr>
      <a:defRPr lang="ru-RU"/>
    </a:defPPr>
    <a:lvl1pPr marL="0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4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7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1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6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8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82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96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10" algn="l" defTabSz="9140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 snapToGrid="0">
      <p:cViewPr>
        <p:scale>
          <a:sx n="50" d="100"/>
          <a:sy n="50" d="100"/>
        </p:scale>
        <p:origin x="-1452" y="-390"/>
      </p:cViewPr>
      <p:guideLst>
        <p:guide orient="horz" pos="2212"/>
        <p:guide pos="32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D1658-1B54-4C51-903B-64CA7A3A86EB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1241425"/>
            <a:ext cx="4978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A4834-A108-4B0A-8591-A81AE4D483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4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7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1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6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8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82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96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10" algn="l" defTabSz="9140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1241425"/>
            <a:ext cx="49784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A4834-A108-4B0A-8591-A81AE4D4836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14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959123"/>
            <a:ext cx="10440988" cy="3062395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10440988" cy="395911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715549"/>
            <a:ext cx="10440988" cy="23405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38353"/>
            <a:ext cx="10440988" cy="522712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2846" y="5173018"/>
            <a:ext cx="6436565" cy="90315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554" y="3206978"/>
            <a:ext cx="8193105" cy="1835921"/>
          </a:xfrm>
          <a:effectLst/>
        </p:spPr>
        <p:txBody>
          <a:bodyPr>
            <a:noAutofit/>
          </a:bodyPr>
          <a:lstStyle>
            <a:lvl1pPr marL="639820" indent="-457014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75210" y="748965"/>
            <a:ext cx="7308692" cy="35575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7408" y="385501"/>
            <a:ext cx="2349222" cy="5363235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95607" y="748963"/>
            <a:ext cx="5514273" cy="50114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22054" y="284438"/>
            <a:ext cx="9396889" cy="1167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22054" y="1638353"/>
            <a:ext cx="4611436" cy="22381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307502" y="1638353"/>
            <a:ext cx="4611436" cy="22381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22054" y="4032499"/>
            <a:ext cx="4611436" cy="22397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07502" y="4032499"/>
            <a:ext cx="4611436" cy="22397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B995D-E762-42EB-AB2D-8BD67D8112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596344"/>
      </p:ext>
    </p:extLst>
  </p:cSld>
  <p:clrMapOvr>
    <a:masterClrMapping/>
  </p:clrMapOvr>
  <p:transition advClick="0" advTm="1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05127" y="748965"/>
            <a:ext cx="7308692" cy="35575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959123"/>
            <a:ext cx="10440988" cy="3062395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0440988" cy="395911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715549"/>
            <a:ext cx="10440988" cy="23405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38353"/>
            <a:ext cx="10440988" cy="522712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586" y="2224451"/>
            <a:ext cx="6812980" cy="2481125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9302" y="4717370"/>
            <a:ext cx="6817351" cy="85538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0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05122" y="748965"/>
            <a:ext cx="3821402" cy="35575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304022" y="748965"/>
            <a:ext cx="3821402" cy="35575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5127" y="748962"/>
            <a:ext cx="3821402" cy="655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014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1" indent="0">
              <a:buNone/>
              <a:defRPr sz="1600" b="1"/>
            </a:lvl4pPr>
            <a:lvl5pPr marL="1828056" indent="0">
              <a:buNone/>
              <a:defRPr sz="1600" b="1"/>
            </a:lvl5pPr>
            <a:lvl6pPr marL="2285068" indent="0">
              <a:buNone/>
              <a:defRPr sz="1600" b="1"/>
            </a:lvl6pPr>
            <a:lvl7pPr marL="2742082" indent="0">
              <a:buNone/>
              <a:defRPr sz="1600" b="1"/>
            </a:lvl7pPr>
            <a:lvl8pPr marL="3199096" indent="0">
              <a:buNone/>
              <a:defRPr sz="1600" b="1"/>
            </a:lvl8pPr>
            <a:lvl9pPr marL="365611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0477" y="1433719"/>
            <a:ext cx="3821402" cy="280860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6481" y="748962"/>
            <a:ext cx="3821402" cy="655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014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1" indent="0">
              <a:buNone/>
              <a:defRPr sz="1600" b="1"/>
            </a:lvl4pPr>
            <a:lvl5pPr marL="1828056" indent="0">
              <a:buNone/>
              <a:defRPr sz="1600" b="1"/>
            </a:lvl5pPr>
            <a:lvl6pPr marL="2285068" indent="0">
              <a:buNone/>
              <a:defRPr sz="1600" b="1"/>
            </a:lvl6pPr>
            <a:lvl7pPr marL="2742082" indent="0">
              <a:buNone/>
              <a:defRPr sz="1600" b="1"/>
            </a:lvl7pPr>
            <a:lvl8pPr marL="3199096" indent="0">
              <a:buNone/>
              <a:defRPr sz="1600" b="1"/>
            </a:lvl8pPr>
            <a:lvl9pPr marL="3656110" indent="0">
              <a:buNone/>
              <a:defRPr sz="1600" b="1"/>
            </a:lvl9pPr>
          </a:lstStyle>
          <a:p>
            <a:pPr marL="0" lvl="0" indent="0" algn="ctr" defTabSz="91402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3877" y="1432395"/>
            <a:ext cx="3821402" cy="280860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114" y="2262494"/>
            <a:ext cx="4151828" cy="1288499"/>
          </a:xfrm>
          <a:effectLst/>
        </p:spPr>
        <p:txBody>
          <a:bodyPr anchor="b">
            <a:noAutofit/>
          </a:bodyPr>
          <a:lstStyle>
            <a:lvl1pPr marL="228506" indent="-228506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064" y="748966"/>
            <a:ext cx="4586869" cy="5011433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8355" y="3581199"/>
            <a:ext cx="3869308" cy="2190529"/>
          </a:xfrm>
        </p:spPr>
        <p:txBody>
          <a:bodyPr/>
          <a:lstStyle>
            <a:lvl1pPr marL="0" indent="0">
              <a:buNone/>
              <a:defRPr sz="1400"/>
            </a:lvl1pPr>
            <a:lvl2pPr marL="457014" indent="0">
              <a:buNone/>
              <a:defRPr sz="1200"/>
            </a:lvl2pPr>
            <a:lvl3pPr marL="914027" indent="0">
              <a:buNone/>
              <a:defRPr sz="900"/>
            </a:lvl3pPr>
            <a:lvl4pPr marL="1371041" indent="0">
              <a:buNone/>
              <a:defRPr sz="900"/>
            </a:lvl4pPr>
            <a:lvl5pPr marL="1828056" indent="0">
              <a:buNone/>
              <a:defRPr sz="900"/>
            </a:lvl5pPr>
            <a:lvl6pPr marL="2285068" indent="0">
              <a:buNone/>
              <a:defRPr sz="900"/>
            </a:lvl6pPr>
            <a:lvl7pPr marL="2742082" indent="0">
              <a:buNone/>
              <a:defRPr sz="900"/>
            </a:lvl7pPr>
            <a:lvl8pPr marL="3199096" indent="0">
              <a:buNone/>
              <a:defRPr sz="900"/>
            </a:lvl8pPr>
            <a:lvl9pPr marL="365611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59123"/>
            <a:ext cx="10440988" cy="3062395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0440988" cy="395911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715549"/>
            <a:ext cx="10440988" cy="23405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38353"/>
            <a:ext cx="10440988" cy="522712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09939" y="1170256"/>
            <a:ext cx="4698445" cy="3202381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014" indent="0">
              <a:buNone/>
              <a:defRPr sz="2800"/>
            </a:lvl2pPr>
            <a:lvl3pPr marL="914027" indent="0">
              <a:buNone/>
              <a:defRPr sz="2400"/>
            </a:lvl3pPr>
            <a:lvl4pPr marL="1371041" indent="0">
              <a:buNone/>
              <a:defRPr sz="2000"/>
            </a:lvl4pPr>
            <a:lvl5pPr marL="1828056" indent="0">
              <a:buNone/>
              <a:defRPr sz="2000"/>
            </a:lvl5pPr>
            <a:lvl6pPr marL="2285068" indent="0">
              <a:buNone/>
              <a:defRPr sz="2000"/>
            </a:lvl6pPr>
            <a:lvl7pPr marL="2742082" indent="0">
              <a:buNone/>
              <a:defRPr sz="2000"/>
            </a:lvl7pPr>
            <a:lvl8pPr marL="3199096" indent="0">
              <a:buNone/>
              <a:defRPr sz="2000"/>
            </a:lvl8pPr>
            <a:lvl9pPr marL="365611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2411" y="1034579"/>
            <a:ext cx="4218088" cy="2214592"/>
          </a:xfrm>
        </p:spPr>
        <p:txBody>
          <a:bodyPr anchor="b"/>
          <a:lstStyle>
            <a:lvl1pPr marL="182804" indent="-182804">
              <a:buFont typeface="Georgia" pitchFamily="18" charset="0"/>
              <a:buChar char="*"/>
              <a:defRPr sz="1600"/>
            </a:lvl1pPr>
            <a:lvl2pPr marL="457014" indent="0">
              <a:buNone/>
              <a:defRPr sz="1200"/>
            </a:lvl2pPr>
            <a:lvl3pPr marL="914027" indent="0">
              <a:buNone/>
              <a:defRPr sz="900"/>
            </a:lvl3pPr>
            <a:lvl4pPr marL="1371041" indent="0">
              <a:buNone/>
              <a:defRPr sz="900"/>
            </a:lvl4pPr>
            <a:lvl5pPr marL="1828056" indent="0">
              <a:buNone/>
              <a:defRPr sz="900"/>
            </a:lvl5pPr>
            <a:lvl6pPr marL="2285068" indent="0">
              <a:buNone/>
              <a:defRPr sz="900"/>
            </a:lvl6pPr>
            <a:lvl7pPr marL="2742082" indent="0">
              <a:buNone/>
              <a:defRPr sz="900"/>
            </a:lvl7pPr>
            <a:lvl8pPr marL="3199096" indent="0">
              <a:buNone/>
              <a:defRPr sz="900"/>
            </a:lvl8pPr>
            <a:lvl9pPr marL="365611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428" y="4570868"/>
            <a:ext cx="7288981" cy="1170253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27129"/>
            <a:ext cx="10440988" cy="179438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440988" cy="522712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858155"/>
            <a:ext cx="10440988" cy="23405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38353"/>
            <a:ext cx="10440988" cy="522712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47650" y="4476411"/>
            <a:ext cx="7436248" cy="1170253"/>
          </a:xfrm>
          <a:prstGeom prst="rect">
            <a:avLst/>
          </a:prstGeom>
          <a:effectLst/>
        </p:spPr>
        <p:txBody>
          <a:bodyPr vert="horz" lIns="91404" tIns="45702" rIns="91404" bIns="45702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5127" y="749723"/>
            <a:ext cx="7308692" cy="3557567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47671" y="6319368"/>
            <a:ext cx="2871272" cy="373831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AFA900-FA35-49AE-8407-A5410BB8078D}" type="datetimeFigureOut">
              <a:rPr lang="ru-RU" smtClean="0"/>
              <a:pPr/>
              <a:t>05.05.2021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2056" y="6319368"/>
            <a:ext cx="3828363" cy="373831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0411" y="6319368"/>
            <a:ext cx="2088198" cy="373831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789048-9E73-4933-9FBD-605EAEF5DA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marL="319909" indent="-319909" algn="r" defTabSz="914027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06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416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625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6833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322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3530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158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068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6698" indent="-182804" algn="l" defTabSz="9140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7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1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8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82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1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23.jpeg"/><Relationship Id="rId4" Type="http://schemas.openxmlformats.org/officeDocument/2006/relationships/image" Target="../media/image40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microsoft.com/office/2007/relationships/hdphoto" Target="../media/hdphoto8.wdp"/><Relationship Id="rId18" Type="http://schemas.openxmlformats.org/officeDocument/2006/relationships/image" Target="../media/image95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92.jpeg"/><Relationship Id="rId17" Type="http://schemas.microsoft.com/office/2007/relationships/hdphoto" Target="../media/hdphoto10.wdp"/><Relationship Id="rId2" Type="http://schemas.openxmlformats.org/officeDocument/2006/relationships/image" Target="../media/image87.jpe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91.jpeg"/><Relationship Id="rId19" Type="http://schemas.microsoft.com/office/2007/relationships/hdphoto" Target="../media/hdphoto11.wdp"/><Relationship Id="rId4" Type="http://schemas.openxmlformats.org/officeDocument/2006/relationships/image" Target="../media/image88.jpeg"/><Relationship Id="rId9" Type="http://schemas.microsoft.com/office/2007/relationships/hdphoto" Target="../media/hdphoto6.wdp"/><Relationship Id="rId14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12" Type="http://schemas.openxmlformats.org/officeDocument/2006/relationships/image" Target="../media/image109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8.jpeg"/><Relationship Id="rId5" Type="http://schemas.microsoft.com/office/2007/relationships/hdphoto" Target="../media/hdphoto12.wdp"/><Relationship Id="rId10" Type="http://schemas.openxmlformats.org/officeDocument/2006/relationships/image" Target="../media/image107.jpeg"/><Relationship Id="rId4" Type="http://schemas.openxmlformats.org/officeDocument/2006/relationships/image" Target="../media/image103.jpeg"/><Relationship Id="rId9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29.jpeg"/><Relationship Id="rId4" Type="http://schemas.microsoft.com/office/2007/relationships/hdphoto" Target="../media/hdphoto2.wdp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10440988" cy="7021513"/>
            <a:chOff x="-1" y="0"/>
            <a:chExt cx="9144513" cy="6858000"/>
          </a:xfrm>
        </p:grpSpPr>
        <p:pic>
          <p:nvPicPr>
            <p:cNvPr id="3" name="Picture 5" descr="C:\Documents and Settings\Admin\Рабочий стол\фон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4451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C:\Documents and Settings\Admin\Рабочий стол\Без имени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517" y="249532"/>
              <a:ext cx="1725948" cy="18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0" y="0"/>
            <a:ext cx="10440988" cy="5163750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>
              <a:lnSpc>
                <a:spcPct val="107000"/>
              </a:lnSpc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Муниципальное  бюджетное дошкольное образовательное учреждение</a:t>
            </a:r>
          </a:p>
          <a:p>
            <a:pPr algn="ctr">
              <a:lnSpc>
                <a:spcPct val="107000"/>
              </a:lnSpc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«Детский сад комбинированного вида №1 «Дюймовочка» с.Русский Акташ»</a:t>
            </a:r>
          </a:p>
          <a:p>
            <a:pPr algn="ctr">
              <a:lnSpc>
                <a:spcPct val="107000"/>
              </a:lnSpc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Альметьевского муниципального района Республики Татарстан. </a:t>
            </a:r>
          </a:p>
          <a:p>
            <a:pPr algn="ctr">
              <a:lnSpc>
                <a:spcPct val="107000"/>
              </a:lnSpc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«Создание экологической тропинки на территории ДОУ </a:t>
            </a: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 целью приобщения детей и их родителей к вопросам охраны природы,</a:t>
            </a: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а так - же разностороннего развития детей дошкольного возраста».</a:t>
            </a: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</a:t>
            </a:r>
          </a:p>
          <a:p>
            <a:pPr algn="ctr">
              <a:lnSpc>
                <a:spcPct val="107000"/>
              </a:lnSpc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0266" y="161602"/>
            <a:ext cx="9821917" cy="108299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еще мы создали на территории нашего детского сада зону «Сельский дворик».</a:t>
            </a:r>
          </a:p>
        </p:txBody>
      </p:sp>
      <p:pic>
        <p:nvPicPr>
          <p:cNvPr id="4" name="Picture 2" descr="C:\Users\Админ\Pictures\2 наш 2016 год\Август\IMG-20160818-WA0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4872" r="6581"/>
          <a:stretch/>
        </p:blipFill>
        <p:spPr bwMode="auto">
          <a:xfrm>
            <a:off x="6787382" y="3657600"/>
            <a:ext cx="3653606" cy="27797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8" r="11017"/>
          <a:stretch/>
        </p:blipFill>
        <p:spPr bwMode="auto">
          <a:xfrm>
            <a:off x="0" y="3672840"/>
            <a:ext cx="3688080" cy="2642539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SDC104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80288" y="-21088350"/>
            <a:ext cx="20726401" cy="15544800"/>
          </a:xfrm>
          <a:prstGeom prst="rect">
            <a:avLst/>
          </a:prstGeom>
          <a:noFill/>
        </p:spPr>
      </p:pic>
      <p:pic>
        <p:nvPicPr>
          <p:cNvPr id="10" name="Picture 5" descr="E:\SDC10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79600" y="-14452599"/>
            <a:ext cx="3886200" cy="2682724"/>
          </a:xfrm>
          <a:prstGeom prst="rect">
            <a:avLst/>
          </a:prstGeom>
          <a:noFill/>
        </p:spPr>
      </p:pic>
      <p:pic>
        <p:nvPicPr>
          <p:cNvPr id="11" name="Picture 2" descr="E:\SDC104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" y="1191261"/>
            <a:ext cx="4036060" cy="25019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3" name="Picture 4" descr="E:\SDC10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0787" y="4785360"/>
            <a:ext cx="2981537" cy="22361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4" name="Picture 5" descr="E:\SDC10411.JPG"/>
          <p:cNvPicPr>
            <a:picLocks noChangeAspect="1" noChangeArrowheads="1"/>
          </p:cNvPicPr>
          <p:nvPr/>
        </p:nvPicPr>
        <p:blipFill>
          <a:blip r:embed="rId8" cstate="print"/>
          <a:srcRect t="26522"/>
          <a:stretch>
            <a:fillRect/>
          </a:stretch>
        </p:blipFill>
        <p:spPr bwMode="auto">
          <a:xfrm>
            <a:off x="6347901" y="1211580"/>
            <a:ext cx="3857820" cy="252222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5" name="Рисунок 14" descr="F:\картинки для иринки\К8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29129">
            <a:off x="95503" y="65880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5"/>
          <a:stretch/>
        </p:blipFill>
        <p:spPr>
          <a:xfrm>
            <a:off x="3468861" y="2005870"/>
            <a:ext cx="3450100" cy="3069050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2367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906" y="268019"/>
            <a:ext cx="10018915" cy="115438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это наше  «Поле».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/>
          <a:stretch/>
        </p:blipFill>
        <p:spPr bwMode="auto">
          <a:xfrm>
            <a:off x="252248" y="3825240"/>
            <a:ext cx="3749340" cy="3068155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61" y="3809208"/>
            <a:ext cx="3725396" cy="3086620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Админ\Pictures\фотографии  на природе, экология\огород\сентябрь 15\SAM_1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0" y="824900"/>
            <a:ext cx="3563264" cy="27717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Админ\Pictures\фотографии  на природе, экология\огород\сентябрь 15\SAM_1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859007"/>
            <a:ext cx="3706119" cy="271932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F:\картинки для иринки\К8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29129">
            <a:off x="4240782" y="78580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2284998"/>
            <a:ext cx="3844371" cy="3484856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2016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Pictures\2 наш 2016 год\Август\IMG-20160818-WA00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/>
          <a:stretch/>
        </p:blipFill>
        <p:spPr bwMode="auto">
          <a:xfrm>
            <a:off x="210600" y="398299"/>
            <a:ext cx="4330920" cy="295573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1" y="399281"/>
            <a:ext cx="3985926" cy="2989445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3586366"/>
            <a:ext cx="4260251" cy="3195189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2" y="3611880"/>
            <a:ext cx="4397614" cy="3169675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Админ\Pictures\фотографии  на природе, экология\лучшая прилегающая территория МБДОУ №1 Дюймовочка с. Р. Акташ\SAM_14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80" y="1798225"/>
            <a:ext cx="3537818" cy="2873672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F:\картинки для иринки\К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29129">
            <a:off x="4388102" y="32606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99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552" y="187001"/>
            <a:ext cx="9995338" cy="1768799"/>
          </a:xfrm>
        </p:spPr>
        <p:txBody>
          <a:bodyPr>
            <a:normAutofit/>
          </a:bodyPr>
          <a:lstStyle/>
          <a:p>
            <a:pPr marL="45702" indent="0" algn="ctr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 - символ жизни и поэтому мы решили, что на территории нашего детского сада должен быть такой уголок – «Река», где мы можем поговорить с детьми о том, что вода – это наше богатство и на планете с каждым годом становится все меньше источников чистой воды. </a:t>
            </a:r>
          </a:p>
          <a:p>
            <a:pPr marL="45702" indent="0">
              <a:buNone/>
            </a:pPr>
            <a:endParaRPr lang="ru-RU" dirty="0"/>
          </a:p>
        </p:txBody>
      </p:sp>
      <p:pic>
        <p:nvPicPr>
          <p:cNvPr id="4" name="Picture 4" descr="C:\Users\Админ\Pictures\2 наш 2016 год\семинар по экологии\P105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9" y="1524000"/>
            <a:ext cx="3476121" cy="28543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Админ\Pictures\2 наш 2016 год\Август\IMG-20160818-WA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4" b="18786"/>
          <a:stretch/>
        </p:blipFill>
        <p:spPr bwMode="auto">
          <a:xfrm>
            <a:off x="6812280" y="1477215"/>
            <a:ext cx="3434448" cy="277061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мероприятия\на экскурсии у реки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/>
          <a:stretch/>
        </p:blipFill>
        <p:spPr bwMode="auto">
          <a:xfrm>
            <a:off x="5913121" y="4332661"/>
            <a:ext cx="3634068" cy="255260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1" y="4434841"/>
            <a:ext cx="3718560" cy="2479039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Picture 4" descr="C:\Users\Админ\Pictures\с фотоаппарата ДОУ\оксана\DSCN48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79" y="2661699"/>
            <a:ext cx="3640960" cy="273094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F:\картинки для иринки\К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29129">
            <a:off x="4210302" y="1557961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96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04252" y="173425"/>
            <a:ext cx="10042767" cy="10330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еще у нас есть большой огород,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там много овощей растет.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88" y="4297363"/>
            <a:ext cx="3300387" cy="2475290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4" y="3840480"/>
            <a:ext cx="3485838" cy="2712391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Админ\Pictures\с фотоаппарата ДОУ\Вести из групп\старшая группа\в уголке природв\SAM_0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9" y="1182990"/>
            <a:ext cx="3569203" cy="25050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\Pictures\фотографии  на природе, экология\проекты\КМО стр 15 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5302" y="1132195"/>
            <a:ext cx="3460532" cy="266256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\Pictures\с фотоаппарата ДОУ\Вести из групп\старшая группа\посадка бархатцев\SAM_06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04" y="1477929"/>
            <a:ext cx="3645032" cy="2733774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дмин\Pictures\2 наш 2016 год\Август\IMG-20160818-WA00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/>
          <a:stretch/>
        </p:blipFill>
        <p:spPr bwMode="auto">
          <a:xfrm>
            <a:off x="7162800" y="3929920"/>
            <a:ext cx="2939397" cy="2669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F:\картинки для иринки\К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9129">
            <a:off x="415544" y="-100661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07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80" y="663340"/>
            <a:ext cx="3139440" cy="2826620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474960"/>
            <a:ext cx="3220379" cy="2546553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44" y="0"/>
            <a:ext cx="3415751" cy="2561813"/>
          </a:xfrm>
          <a:prstGeom prst="ellipse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4" y="3821242"/>
            <a:ext cx="3389586" cy="2542190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C:\Users\Админ\Pictures\фотографии  на природе, экология\занятия\осень утреники\CAM006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/>
        </p:blipFill>
        <p:spPr bwMode="auto">
          <a:xfrm>
            <a:off x="6794939" y="3783142"/>
            <a:ext cx="3454528" cy="25421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Админ\Pictures\2 наш 2017\с телефона Татьяны Геннадьевны\Эколидер 2017\IMG_01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7" y="655320"/>
            <a:ext cx="3358381" cy="27736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дмин\Pictures\фотографии  на природе, экология\огород\сентябрь 15\SAM_19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9960" y="2379624"/>
            <a:ext cx="3544360" cy="268712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33391"/>
      </p:ext>
    </p:extLst>
  </p:cSld>
  <p:clrMapOvr>
    <a:masterClrMapping/>
  </p:clrMapOvr>
  <p:transition advClick="0" advTm="17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Админ\Pictures\2 наш 2016 год\Август\IMG-20160818-WA0013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7" b="35214"/>
          <a:stretch/>
        </p:blipFill>
        <p:spPr bwMode="auto">
          <a:xfrm>
            <a:off x="153114" y="4561683"/>
            <a:ext cx="3504489" cy="223996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Админ\Pictures\2 наш 2016 год\Август\IMG-20160818-WA00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97" y="4577449"/>
            <a:ext cx="3708703" cy="223996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Админ\Pictures\2 наш 2016 год\Август\IMG-20160818-WA00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6" y="2217949"/>
            <a:ext cx="3491508" cy="22383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дмин\Pictures\2 наш 2016 год\Август\IMG-20160818-WA0006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2138" r="10342" b="12135"/>
          <a:stretch/>
        </p:blipFill>
        <p:spPr bwMode="auto">
          <a:xfrm>
            <a:off x="6621521" y="2217949"/>
            <a:ext cx="3621207" cy="22383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73306" y="94292"/>
            <a:ext cx="5623401" cy="212362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marL="45702">
              <a:lnSpc>
                <a:spcPct val="110000"/>
              </a:lnSpc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Приходите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в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Африку гулять.</a:t>
            </a:r>
          </a:p>
          <a:p>
            <a:pPr marL="45702">
              <a:lnSpc>
                <a:spcPct val="110000"/>
              </a:lnSpc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Многое об Африке вы сможете узнать</a:t>
            </a:r>
          </a:p>
          <a:p>
            <a:pPr marL="45702">
              <a:lnSpc>
                <a:spcPct val="110000"/>
              </a:lnSpc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Африке жирафы, зебры и гориллы,</a:t>
            </a:r>
          </a:p>
          <a:p>
            <a:pPr marL="45702">
              <a:lnSpc>
                <a:spcPct val="110000"/>
              </a:lnSpc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совсем не злые живут здесь крокодилы.</a:t>
            </a:r>
          </a:p>
          <a:p>
            <a:pPr marL="45702">
              <a:lnSpc>
                <a:spcPct val="110000"/>
              </a:lnSpc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ними можно весело и славно поиграть.</a:t>
            </a:r>
          </a:p>
          <a:p>
            <a:pPr marL="45702">
              <a:lnSpc>
                <a:spcPct val="110000"/>
              </a:lnSpc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Приходите все к нам в Африку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гулять!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23315" r="23793" b="25541"/>
          <a:stretch/>
        </p:blipFill>
        <p:spPr>
          <a:xfrm>
            <a:off x="3173756" y="3058509"/>
            <a:ext cx="3547892" cy="2790497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Picture 6" descr="C:\Documents and Settings\Admin\Рабочий стол\Без имени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1974">
            <a:off x="1081591" y="520458"/>
            <a:ext cx="1477985" cy="129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ocuments and Settings\Admin\Рабочий стол\Без имени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860">
            <a:off x="8357714" y="509987"/>
            <a:ext cx="1477985" cy="129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91534"/>
      </p:ext>
    </p:extLst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129" y="341198"/>
            <a:ext cx="10181230" cy="5964356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еще у нас есть фруктовый сад.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хорош фруктовый  сад !!!!</a:t>
            </a:r>
          </a:p>
          <a:p>
            <a:pPr indent="2961069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Фруктами всегда богат:</a:t>
            </a:r>
          </a:p>
          <a:p>
            <a:pPr indent="2961069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Вишен стройных целый ряд –</a:t>
            </a:r>
          </a:p>
          <a:p>
            <a:pPr indent="2961069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Рубином ягоды горят.</a:t>
            </a:r>
          </a:p>
          <a:p>
            <a:pPr indent="2961069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Рядом здесь растет и слива,</a:t>
            </a:r>
          </a:p>
          <a:p>
            <a:pPr indent="2961069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Плодами сочными красива.</a:t>
            </a:r>
          </a:p>
          <a:p>
            <a:pPr indent="2961069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Груш и яблок аромат!</a:t>
            </a:r>
          </a:p>
          <a:p>
            <a:pPr indent="2961069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Съесть по фрукту каждый рад!</a:t>
            </a:r>
          </a:p>
          <a:p>
            <a:endParaRPr lang="ru-RU" dirty="0"/>
          </a:p>
        </p:txBody>
      </p:sp>
      <p:pic>
        <p:nvPicPr>
          <p:cNvPr id="3" name="Picture 10" descr="x_b6cc7ef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55590"/>
            <a:ext cx="3670314" cy="2752736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b="18442"/>
          <a:stretch/>
        </p:blipFill>
        <p:spPr>
          <a:xfrm>
            <a:off x="6873407" y="2839257"/>
            <a:ext cx="3567581" cy="2803968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2" descr="C:\Users\Админ\Pictures\2 наш 2016 год\семинар по экологии\P10502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3791759"/>
            <a:ext cx="3835399" cy="3106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F:\картинки для иринки\К8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29129">
            <a:off x="701411" y="595258"/>
            <a:ext cx="2203978" cy="205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36483" y="361950"/>
            <a:ext cx="10042633" cy="63436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 всего мы выращиваем в детском саду: овощи, фрукты, ягоды, цветы, но всё зависит от погоды. Будет солнце и влага – будет хороший урожай.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бы дети были в курсе метеорологической обстановки мы создали на территории детского сада мини- метеостанцию.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Каждое утро мы приходим туда и отмечаем погоду дня, направление и силу ветра, температуру воздуха на солнце и в тени.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Учимся определять погоду по цветам-барометрам и время по солнечным часам.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очень увлекательное и познавательное занятие!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дмин\Pictures\2 наш 2016 год\Сентябрь\региональный семинар\фото\DSC_0105 - копия - копия - копия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"/>
          <a:stretch/>
        </p:blipFill>
        <p:spPr bwMode="auto">
          <a:xfrm>
            <a:off x="6117024" y="3862557"/>
            <a:ext cx="4146332" cy="286686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5" y="3862557"/>
            <a:ext cx="4341288" cy="2866860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93" y="2806264"/>
            <a:ext cx="3271648" cy="2666870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 descr="F:\картинки для иринки\К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9129">
            <a:off x="971802" y="272636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47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Pictures\2 наш 2016 год\экология 2016\sem_eko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0" y="1068207"/>
            <a:ext cx="4285481" cy="271424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\Pictures\2 наш 2016 год\экология 2016\sem_eko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16" y="3911198"/>
            <a:ext cx="4599502" cy="294591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0" y="3911198"/>
            <a:ext cx="4380568" cy="2945910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3" descr="C:\Users\Админ\Pictures\фотографии  на природе, экология\лучшая прилегающая территория МБДОУ №1 Дюймовочка с. Р. Акташ\SAM_15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45" y="1068206"/>
            <a:ext cx="4380074" cy="271424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1002406" y="331081"/>
            <a:ext cx="8992931" cy="567557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это наши участки,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оформленные заботливыми руками педагогов и родителей. 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Picture 4" descr="C:\Users\Админ\Pictures\2 наш 2016 год\экология 2016\sem_eko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30" y="2273977"/>
            <a:ext cx="3718075" cy="2663844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картинки для иринки\К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29129">
            <a:off x="4108702" y="77056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93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юдмила\Desktop\лучшая прилегающая территория МБДОУ №1 Дюймовочка с. Р. Акташ\SAM_1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277341"/>
            <a:ext cx="10079042" cy="674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65" y="5292336"/>
            <a:ext cx="5380225" cy="1641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92336"/>
            <a:ext cx="5481520" cy="16418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2106" y="218989"/>
            <a:ext cx="5960713" cy="830997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24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наш детский сад!</a:t>
            </a:r>
            <a:endParaRPr lang="ru-RU" altLang="ru-RU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F:\картинки для иринки\К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9129">
            <a:off x="2590654" y="305355"/>
            <a:ext cx="2155186" cy="17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0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ероприятия\P1020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20" y="389653"/>
            <a:ext cx="2867362" cy="215052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ероприятия\P10206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04"/>
          <a:stretch/>
        </p:blipFill>
        <p:spPr bwMode="auto">
          <a:xfrm>
            <a:off x="534623" y="2683848"/>
            <a:ext cx="2998893" cy="194900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Pictures\фотографии  на природе, экология\участок зимой\P10206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2" y="389655"/>
            <a:ext cx="3098887" cy="21664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\Pictures\фотографии  на природе, экология\участок зимой\P10206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3" y="2653719"/>
            <a:ext cx="2911091" cy="197924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\Pictures\фотографии  на природе, экология\прогулки зимой\DSCN073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53" b="13704"/>
          <a:stretch/>
        </p:blipFill>
        <p:spPr bwMode="auto">
          <a:xfrm rot="10800000" flipV="1">
            <a:off x="7330440" y="4733589"/>
            <a:ext cx="2916635" cy="217286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дмин\Pictures\фотографии  на природе, экология\прогулки зимой\DSCN074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0446"/>
            <a:ext cx="3211973" cy="24089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Админ\Pictures\фотографии  на природе, экология\прогулки зимой\P102071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425" y="4761300"/>
            <a:ext cx="3067935" cy="214515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Админ\Pictures\фотографии  на природе, экология\прогулки зимой\DSCN0752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56" b="17924"/>
          <a:stretch/>
        </p:blipFill>
        <p:spPr bwMode="auto">
          <a:xfrm>
            <a:off x="3718560" y="240251"/>
            <a:ext cx="3291840" cy="247195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\Pictures\фотографии  на природе, экология\участок зимой\P102070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04" y="2346961"/>
            <a:ext cx="3507362" cy="2630522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6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Админ\Pictures\2 наш 2017\с телефона Татьяны Геннадьевны\Эколидер 2017\сажаем семена цыетов\675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5" y="1626892"/>
            <a:ext cx="3364910" cy="23464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Админ\Pictures\фотографии  на природе, экология\огород\сентябрь 15\SAM_1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08" y="4348811"/>
            <a:ext cx="3382150" cy="242438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Pictures\2 наш 2016 год\Август\IMG-20160818-WA0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/>
          <a:stretch/>
        </p:blipFill>
        <p:spPr bwMode="auto">
          <a:xfrm>
            <a:off x="3575421" y="1626895"/>
            <a:ext cx="3400219" cy="236212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\Pictures\фотографии  на природе, экология\огород\сентябрь 15\SAM_1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285" y="1642535"/>
            <a:ext cx="3251641" cy="233083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7428" y="376722"/>
            <a:ext cx="8854722" cy="835991"/>
          </a:xfrm>
          <a:prstGeom prst="rect">
            <a:avLst/>
          </a:prstGeom>
        </p:spPr>
        <p:txBody>
          <a:bodyPr wrap="square" lIns="96386" tIns="48193" rIns="96386" bIns="48193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 проявление педагогической успешности – искренний интерес детей к окружающей природе!</a:t>
            </a:r>
            <a:endParaRPr lang="ru-RU" sz="2400" dirty="0"/>
          </a:p>
        </p:txBody>
      </p:sp>
      <p:pic>
        <p:nvPicPr>
          <p:cNvPr id="10" name="Picture 4" descr="C:\Users\Админ\Pictures\фотографии  на природе, экология\огород\сентябрь 15\SAM_18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43" y="4395737"/>
            <a:ext cx="3295287" cy="236212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84" y="4364453"/>
            <a:ext cx="3338933" cy="239340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F:\картинки для иринки\К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9129">
            <a:off x="2495803" y="314546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картинки для иринки\К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9129">
            <a:off x="5861301" y="3234359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676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ероприятия\SAM_0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95" y="2463471"/>
            <a:ext cx="3012200" cy="216674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мероприятия\SAM_0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439196"/>
            <a:ext cx="3111500" cy="221529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мероприятия\SDC11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8370"/>
            <a:ext cx="3200400" cy="233664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мероприятия\x_22b4d79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96607"/>
            <a:ext cx="3095399" cy="22210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мероприятия\делаем кормушки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94" y="158374"/>
            <a:ext cx="3144270" cy="226951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мероприятия\SAM_007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94" y="4696603"/>
            <a:ext cx="3144270" cy="224854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мероприятия\x_b773d6a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99" y="2471396"/>
            <a:ext cx="3144269" cy="216674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дмин\Pictures\2 наш 2016 год\апрель\День птиц\SAM_075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5"/>
          <a:stretch/>
        </p:blipFill>
        <p:spPr bwMode="auto">
          <a:xfrm>
            <a:off x="241301" y="4720536"/>
            <a:ext cx="3136900" cy="22006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3" b="21719"/>
          <a:stretch/>
        </p:blipFill>
        <p:spPr>
          <a:xfrm>
            <a:off x="7086600" y="158374"/>
            <a:ext cx="3095399" cy="2269514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3714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Admin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71651" y="469900"/>
            <a:ext cx="7352002" cy="4524279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«Всё хорошее в людях – из детства!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истоки добра пробудить?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Прикоснуться к природе всем сердцем,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Удивиться, узнать, полюбить!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хотим, чтоб земля расцветала,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росли, как цветы, малыши,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для них экология стала,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наукой, а частью души!»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Н. Луконин.</a:t>
            </a:r>
          </a:p>
          <a:p>
            <a:endParaRPr lang="ru-RU" sz="3600" dirty="0"/>
          </a:p>
        </p:txBody>
      </p:sp>
      <p:pic>
        <p:nvPicPr>
          <p:cNvPr id="7" name="Рисунок 6" descr="F:\картинки для иринки\К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9129">
            <a:off x="7657137" y="159095"/>
            <a:ext cx="2460084" cy="189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62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314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001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764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8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Изображение 07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282476"/>
            <a:ext cx="3911239" cy="2574682"/>
          </a:xfrm>
          <a:prstGeom prst="flowChartAlternateProcess">
            <a:avLst/>
          </a:prstGeom>
          <a:ln w="38100"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Picture 9" descr="C:\Documents and Settings\Администратор\Мои документы\Мои рисунки\Экология\SDC11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70" y="1282470"/>
            <a:ext cx="4129329" cy="256562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277" y="4032494"/>
            <a:ext cx="4129341" cy="2711205"/>
          </a:xfrm>
          <a:prstGeom prst="roundRect">
            <a:avLst/>
          </a:prstGeom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5" descr="C:\Documents and Settings\Администратор\Мои документы\Мои рисунки\фото в Казань\x_6c6c0d2f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7376" y="4032500"/>
            <a:ext cx="4066626" cy="2698500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5605" name="Picture 11" descr="Изображение 06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2173" y="2773508"/>
            <a:ext cx="3331690" cy="2238108"/>
          </a:xfrm>
          <a:prstGeom prst="ellipse">
            <a:avLst/>
          </a:prstGeom>
          <a:ln w="38100"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000" y="366428"/>
            <a:ext cx="9525000" cy="830997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дошкольников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важнейшей задачей ДОУ.</a:t>
            </a:r>
            <a:endParaRPr lang="ru-RU" alt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F:\картинки для иринки\К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29129">
            <a:off x="3967761" y="1105456"/>
            <a:ext cx="2155186" cy="17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Documents and Settings\Администратор\Мои документы\Мои рисунки\Экология\бабочка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61" y="5554931"/>
            <a:ext cx="1631404" cy="109223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907782"/>
      </p:ext>
    </p:extLst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Pictures\2 наш 2016 год\Август\IMG-20160818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49" y="829096"/>
            <a:ext cx="4737550" cy="2869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Админ\Pictures\фотографии  на природе, экология\лучшая прилегающая территория МБДОУ №1 Дюймовочка с. Р. Акташ\SAM_1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49" y="3909024"/>
            <a:ext cx="4737550" cy="293359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8017" y="286026"/>
            <a:ext cx="9607579" cy="405124"/>
          </a:xfrm>
          <a:prstGeom prst="rect">
            <a:avLst/>
          </a:prstGeom>
        </p:spPr>
        <p:txBody>
          <a:bodyPr wrap="square" lIns="96405" tIns="48203" rIns="96405" bIns="48203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Территория ДОУ всегда красива и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ухожена.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Админ\Pictures\фотографии  на природе, экология\лучшая прилегающая территория МБДОУ №1 Дюймовочка с. Р. Акташ\SAM_1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3" y="3909024"/>
            <a:ext cx="4499791" cy="289910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Админ\Pictures\2 наш 2016 год\Август\IMG-20160818-WA00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7" y="829096"/>
            <a:ext cx="4440115" cy="2869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6" y="2418774"/>
            <a:ext cx="4325298" cy="2947942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Рисунок 12" descr="F:\картинки для иринки\К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29129">
            <a:off x="590802" y="12286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7169498"/>
      </p:ext>
    </p:extLst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9739"/>
          <a:stretch/>
        </p:blipFill>
        <p:spPr>
          <a:xfrm>
            <a:off x="3698820" y="4412580"/>
            <a:ext cx="3072854" cy="2447920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Picture 2" descr="C:\Users\Админ\Pictures\2 наш 2016 год\экология 2016\IMG_20160512_0954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29784" b="20105"/>
          <a:stretch/>
        </p:blipFill>
        <p:spPr bwMode="auto">
          <a:xfrm>
            <a:off x="18535650" y="-9518650"/>
            <a:ext cx="3028950" cy="24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29" y="4412580"/>
            <a:ext cx="3332324" cy="2488658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200169"/>
            <a:ext cx="10355438" cy="1913199"/>
          </a:xfrm>
          <a:prstGeom prst="rect">
            <a:avLst/>
          </a:prstGeom>
        </p:spPr>
        <p:txBody>
          <a:bodyPr wrap="square" lIns="96376" tIns="48188" rIns="96376" bIns="48188">
            <a:spAutoFit/>
          </a:bodyPr>
          <a:lstStyle/>
          <a:p>
            <a:pPr algn="ctr"/>
            <a:endParaRPr lang="ru-RU" sz="19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Экологическая 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тропинка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«У Машеньки в гостях»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привлекает 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внимание детей и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взрослых.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Она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выполняет познавательную, развивающую, эстетическую 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воспитательную функции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7170" name="Picture 2" descr="C:\Users\Админ\Pictures\фотографии  на природе, экология\лучшая прилегающая территория МБДОУ №1 Дюймовочка с. Р. Акташ\SAM_14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5" y="4412580"/>
            <a:ext cx="3344769" cy="248865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Pictures\фотографии  на природе, экология\на экологической тропинке\DSCN16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0"/>
          <a:stretch/>
        </p:blipFill>
        <p:spPr bwMode="auto">
          <a:xfrm>
            <a:off x="149552" y="1704789"/>
            <a:ext cx="3405118" cy="249786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5"/>
          <a:stretch/>
        </p:blipFill>
        <p:spPr>
          <a:xfrm>
            <a:off x="3697662" y="1799565"/>
            <a:ext cx="3074012" cy="2501149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7" name="Picture 5" descr="C:\Users\Админ\Pictures\2 наш 2016 год\Август\IMG-20160818-WA00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4" b="18786"/>
          <a:stretch/>
        </p:blipFill>
        <p:spPr bwMode="auto">
          <a:xfrm>
            <a:off x="6911426" y="1704786"/>
            <a:ext cx="3354244" cy="24978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F:\картинки для иринки\К8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29129">
            <a:off x="-56898" y="-2954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931142"/>
      </p:ext>
    </p:extLst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Pictures\2 наш 2016 год\Август\IMG-20160818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15" y="769824"/>
            <a:ext cx="4561586" cy="2869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0" y="3909028"/>
            <a:ext cx="4362249" cy="2933591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1" name="Picture 4" descr="C:\Users\Админ\Pictures\фотографии  на природе, экология\огород\КМО стр 15 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06" y="723624"/>
            <a:ext cx="4352494" cy="290274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Админ\Pictures\фотографии  на природе, экология\лучшая прилегающая территория МБДОУ №1 Дюймовочка с. Р. Акташ\SAM_14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18" y="3909027"/>
            <a:ext cx="4523482" cy="293359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94" y="2676546"/>
            <a:ext cx="3616656" cy="2464962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644173" y="213797"/>
            <a:ext cx="31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«Чудо – цветник!».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F:\картинки для иринки\К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9129">
            <a:off x="4127354" y="508556"/>
            <a:ext cx="2155186" cy="17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8749306"/>
      </p:ext>
    </p:extLst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381000"/>
            <a:ext cx="9772650" cy="641985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еще у нас есть «Лес».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7"/>
          <a:stretch/>
        </p:blipFill>
        <p:spPr>
          <a:xfrm>
            <a:off x="165264" y="4011095"/>
            <a:ext cx="3874477" cy="2851017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Picture 2" descr="C:\Users\Админ\Pictures\фотографии  на природе, экология\лучшая прилегающая территория МБДОУ №1 Дюймовочка с. Р. Акташ\SAM_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37" y="3924301"/>
            <a:ext cx="3801356" cy="293781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3"/>
          <a:stretch/>
        </p:blipFill>
        <p:spPr>
          <a:xfrm>
            <a:off x="6395813" y="880037"/>
            <a:ext cx="3851998" cy="2904563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9739"/>
          <a:stretch/>
        </p:blipFill>
        <p:spPr>
          <a:xfrm>
            <a:off x="192284" y="942865"/>
            <a:ext cx="3795516" cy="2931015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21" y="2448994"/>
            <a:ext cx="3931340" cy="2948505"/>
          </a:xfrm>
          <a:prstGeom prst="ellipse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F:\картинки для иринки\К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9129">
            <a:off x="4025754" y="800656"/>
            <a:ext cx="2155186" cy="17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C:\Documents and Settings\Администратор\Мои документы\Мои рисунки\Экология\бабочка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60" y="5474907"/>
            <a:ext cx="2082439" cy="1394206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0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Админ\Pictures\2 наш 2016 год\экология 2016\IMG_20160512_0954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29784" b="20105"/>
          <a:stretch/>
        </p:blipFill>
        <p:spPr bwMode="auto">
          <a:xfrm>
            <a:off x="18535650" y="-9518650"/>
            <a:ext cx="3028950" cy="24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43" y="448232"/>
            <a:ext cx="4059283" cy="3082368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0" y="3691271"/>
            <a:ext cx="4219250" cy="3164437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5" descr="C:\Documents and Settings\Администратор\Рабочий стол\фото в Казань\x_7998fbe3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57601"/>
            <a:ext cx="4004627" cy="319810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" y="448232"/>
            <a:ext cx="4143689" cy="3107768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1"/>
          <a:stretch/>
        </p:blipFill>
        <p:spPr bwMode="auto">
          <a:xfrm>
            <a:off x="3175000" y="1981200"/>
            <a:ext cx="4129210" cy="3246003"/>
          </a:xfrm>
          <a:prstGeom prst="ellipse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F:\картинки для иринки\К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9129">
            <a:off x="4203553" y="139108"/>
            <a:ext cx="2155186" cy="17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C:\Documents and Settings\Администратор\Мои документы\Мои рисунки\Экология\бабочка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5500308"/>
            <a:ext cx="1854199" cy="124139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29189"/>
      </p:ext>
    </p:extLst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2 наш 2016 год\экология 2016\IMG_20160512_0954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29784" b="20105"/>
          <a:stretch/>
        </p:blipFill>
        <p:spPr bwMode="auto">
          <a:xfrm>
            <a:off x="436730" y="3397414"/>
            <a:ext cx="5010150" cy="334458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5905500" y="3603008"/>
            <a:ext cx="4180196" cy="313898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не можем остановить заводы,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голубое небо не коптили,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в реки не сливали все отходы,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чтоб природу нашу не губили!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НО!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можем деревья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посадить!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птиц зимою покормить!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землю мусор не бросать!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Цветы не рвать!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Зверей не обижать!</a:t>
            </a:r>
          </a:p>
          <a:p>
            <a:pPr marL="45702" indent="0" algn="ctr">
              <a:buNone/>
            </a:pPr>
            <a:endParaRPr lang="ru-RU" sz="1800" dirty="0"/>
          </a:p>
          <a:p>
            <a:pPr marL="45702" indent="0" algn="ctr">
              <a:buNone/>
            </a:pPr>
            <a:endParaRPr lang="ru-RU" sz="1800" dirty="0" smtClean="0"/>
          </a:p>
          <a:p>
            <a:pPr marL="45702" indent="0" algn="ctr">
              <a:buNone/>
            </a:pP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3776" y="-18909"/>
            <a:ext cx="10277215" cy="3293173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знакомим детей с трудом лесника 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егеря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движением «Лесной патруль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pPr algn="just"/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нашем детском саду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создана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агитбригада  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Зеленый патруль!» </a:t>
            </a:r>
            <a:endParaRPr lang="ru-RU" sz="3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Каждому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жителю Альметьевского района 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предлагают 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посадить хотя-бы по одному дереву!</a:t>
            </a:r>
          </a:p>
          <a:p>
            <a:pPr algn="just"/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21" y="621827"/>
            <a:ext cx="3357350" cy="2981185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Рисунок 6" descr="F:\картинки для иринки\К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29129">
            <a:off x="4769103" y="122860"/>
            <a:ext cx="1904496" cy="15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098160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4804</TotalTime>
  <Words>516</Words>
  <Application>Microsoft Office PowerPoint</Application>
  <PresentationFormat>Произвольный</PresentationFormat>
  <Paragraphs>77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Дюймовочка</dc:creator>
  <cp:lastModifiedBy>User</cp:lastModifiedBy>
  <cp:revision>338</cp:revision>
  <cp:lastPrinted>2016-11-06T07:53:36Z</cp:lastPrinted>
  <dcterms:created xsi:type="dcterms:W3CDTF">2016-04-13T07:52:25Z</dcterms:created>
  <dcterms:modified xsi:type="dcterms:W3CDTF">2021-05-05T10:12:44Z</dcterms:modified>
</cp:coreProperties>
</file>