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1" d="100"/>
          <a:sy n="10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6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8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1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2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F272-5484-7C4D-A894-7D95D2537638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5414-8E2C-9743-A16A-C4E72A2D2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0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2907EC-8C11-8C43-BECE-EDAC25937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3162AED-B4FA-F343-8B52-71895A0D9330}"/>
              </a:ext>
            </a:extLst>
          </p:cNvPr>
          <p:cNvSpPr txBox="1">
            <a:spLocks/>
          </p:cNvSpPr>
          <p:nvPr/>
        </p:nvSpPr>
        <p:spPr>
          <a:xfrm>
            <a:off x="1950982" y="2414752"/>
            <a:ext cx="7024852" cy="20284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«Путешествие в чайный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домик»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6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Результаты проекта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2193653"/>
            <a:ext cx="6432330" cy="28167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дети познакомились с видами чая;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дети познакомились со свойствами чая;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детей повысилась мотивация к употреблению чая.</a:t>
            </a:r>
          </a:p>
        </p:txBody>
      </p:sp>
    </p:spTree>
    <p:extLst>
      <p:ext uri="{BB962C8B-B14F-4D97-AF65-F5344CB8AC3E}">
        <p14:creationId xmlns:p14="http://schemas.microsoft.com/office/powerpoint/2010/main" val="29971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17" y="300527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ФОТООТЧЕТ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C7313-DD8D-49CC-A7A1-4111900C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47137">
            <a:off x="3290886" y="1666875"/>
            <a:ext cx="341471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b="429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020BE-7B3E-BA45-984D-FD48C255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BEBD41-AC61-4F68-BF96-14F13C99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38124"/>
            <a:ext cx="661987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b="429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020BE-7B3E-BA45-984D-FD48C255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3F54E-1F88-44F2-83D7-5ECA67E4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242886"/>
            <a:ext cx="63722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b="429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020BE-7B3E-BA45-984D-FD48C255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7DD472-C447-4D49-A569-DD4B7C28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1" y="182562"/>
            <a:ext cx="6492874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b="4290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A020BE-7B3E-BA45-984D-FD48C255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C5317C1-3BF1-D846-83EF-9663B2509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b="1"/>
          <a:stretch/>
        </p:blipFill>
        <p:spPr bwMode="auto">
          <a:xfrm>
            <a:off x="2323633" y="249512"/>
            <a:ext cx="6349373" cy="240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AEF4BA-E022-490E-A2E5-FADE92D6D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12" y="2903157"/>
            <a:ext cx="3374875" cy="37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589" y="2702252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648576"/>
            <a:ext cx="7886700" cy="992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Паспорт проекта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565" y="1825625"/>
            <a:ext cx="62536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Вид проекта: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краткосрочный.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Тип проекта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познавательный.</a:t>
            </a:r>
          </a:p>
          <a:p>
            <a:pPr marL="0" indent="0">
              <a:buNone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Возраст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детей: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2,5 – 3 года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Участники проекта: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воспитанники, коллектив воспитателей, родители.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Продукт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Коллективная работа «Чайная церемония».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Актуальность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464" y="1640600"/>
            <a:ext cx="6432330" cy="47433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Чай вошел в нашу жизнь очень давно. Ежедневно мы употребляем его несколько раз в день, не задумываясь о том, много ли мы знаем об этом напитке?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Оказывается, чай – самый популярный напиток в мире.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Ежегодно 15 декабря отмечается международный день чая. И хотя история этого праздника имеет больше политическую и экономическую основу, мы решили разработать проект, посвященный этому дню. </a:t>
            </a:r>
          </a:p>
        </p:txBody>
      </p:sp>
    </p:spTree>
    <p:extLst>
      <p:ext uri="{BB962C8B-B14F-4D97-AF65-F5344CB8AC3E}">
        <p14:creationId xmlns:p14="http://schemas.microsoft.com/office/powerpoint/2010/main" val="12283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ЭТАПЫ: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ПОДГОТОВИТЕЛЬНЫЙ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2590168"/>
            <a:ext cx="6432330" cy="411381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Изучение опыта коллег по теме проекта.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с интернет – источниками.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Планирование работы по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подням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Обогащение РППС группы:</a:t>
            </a:r>
          </a:p>
          <a:p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оформление «Чайного домика» (подбор разных видов чая, внесение самовара, чайной посуды)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A267282-0612-0A4C-8762-B83C8F3C44E8}"/>
              </a:ext>
            </a:extLst>
          </p:cNvPr>
          <p:cNvSpPr txBox="1">
            <a:spLocks/>
          </p:cNvSpPr>
          <p:nvPr/>
        </p:nvSpPr>
        <p:spPr>
          <a:xfrm>
            <a:off x="3091355" y="1444130"/>
            <a:ext cx="4765128" cy="9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Impact" panose="020B0806030902050204" pitchFamily="34" charset="0"/>
              </a:rPr>
              <a:t>ДЕНЬ 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ЭТАПЫ: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ОСНОВНОЙ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2711668"/>
            <a:ext cx="6432330" cy="42724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Церемония открытия чайного домика.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ООД «Чай — напиток непростой».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Рассматривание чайных листочков под лупой.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Экспериментирование «Чайный листочек».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D3C549-2719-BA44-AE81-89FDE2B454EA}"/>
              </a:ext>
            </a:extLst>
          </p:cNvPr>
          <p:cNvSpPr txBox="1">
            <a:spLocks/>
          </p:cNvSpPr>
          <p:nvPr/>
        </p:nvSpPr>
        <p:spPr>
          <a:xfrm>
            <a:off x="3091355" y="1444130"/>
            <a:ext cx="4765128" cy="9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Impact" panose="020B0806030902050204" pitchFamily="34" charset="0"/>
              </a:rPr>
              <a:t>ДЕНЬ 1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ЭТАПЫ: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ОСНОВНОЙ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3013460"/>
            <a:ext cx="6432330" cy="28167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ООД «Что за чай без самовара?»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Дегустация разных видов чая.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Ситуативный разговор «Правила этикета во время чаепития».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D3C549-2719-BA44-AE81-89FDE2B454EA}"/>
              </a:ext>
            </a:extLst>
          </p:cNvPr>
          <p:cNvSpPr txBox="1">
            <a:spLocks/>
          </p:cNvSpPr>
          <p:nvPr/>
        </p:nvSpPr>
        <p:spPr>
          <a:xfrm>
            <a:off x="3091355" y="1444130"/>
            <a:ext cx="4765128" cy="9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Impact" panose="020B0806030902050204" pitchFamily="34" charset="0"/>
              </a:rPr>
              <a:t>ДЕНЬ 2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ЭТАПЫ: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ОСНОВНОЙ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3013460"/>
            <a:ext cx="6432330" cy="28167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Рассматривание чайного сервиза.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ООД «Напоим куклу Катю чаем».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ООД «Приглашаем куклу Катю на чай»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Лепка из соленого теста «Баранки для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Тошки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D3C549-2719-BA44-AE81-89FDE2B454EA}"/>
              </a:ext>
            </a:extLst>
          </p:cNvPr>
          <p:cNvSpPr txBox="1">
            <a:spLocks/>
          </p:cNvSpPr>
          <p:nvPr/>
        </p:nvSpPr>
        <p:spPr>
          <a:xfrm>
            <a:off x="3091355" y="1444130"/>
            <a:ext cx="4765128" cy="9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Impact" panose="020B0806030902050204" pitchFamily="34" charset="0"/>
              </a:rPr>
              <a:t>ДЕНЬ 4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ЭТАПЫ: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ОСНОВНОЙ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3013460"/>
            <a:ext cx="6432330" cy="28167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Папка – передвижка «Международный день чая».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Участие в организации проекта: оформление чайного домика, подбор разных видов чая.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D3C549-2719-BA44-AE81-89FDE2B454EA}"/>
              </a:ext>
            </a:extLst>
          </p:cNvPr>
          <p:cNvSpPr txBox="1">
            <a:spLocks/>
          </p:cNvSpPr>
          <p:nvPr/>
        </p:nvSpPr>
        <p:spPr>
          <a:xfrm>
            <a:off x="2900855" y="1481708"/>
            <a:ext cx="5376042" cy="9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Impact" panose="020B0806030902050204" pitchFamily="34" charset="0"/>
              </a:rPr>
              <a:t>Работа с родителями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95ABB8-AEB5-9D4C-B979-8B239240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0B11-ABEF-D94F-BBB4-599AE5F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69" y="474059"/>
            <a:ext cx="7886700" cy="9920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ЭТАПЫ: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заключительный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00D1172-9251-5749-8031-26512D876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670" y="3013460"/>
            <a:ext cx="6432330" cy="281677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Рисование «Чайная церемония» (коллективная работа).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Подведение итогов деятельности.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Анализ результатов.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Отчет о реализации проекта.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D3C549-2719-BA44-AE81-89FDE2B454EA}"/>
              </a:ext>
            </a:extLst>
          </p:cNvPr>
          <p:cNvSpPr txBox="1">
            <a:spLocks/>
          </p:cNvSpPr>
          <p:nvPr/>
        </p:nvSpPr>
        <p:spPr>
          <a:xfrm>
            <a:off x="3091355" y="1444130"/>
            <a:ext cx="4765128" cy="9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Impact" panose="020B0806030902050204" pitchFamily="34" charset="0"/>
              </a:rPr>
              <a:t>ДЕНЬ 5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6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329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Тема Office</vt:lpstr>
      <vt:lpstr>Презентация PowerPoint</vt:lpstr>
      <vt:lpstr>Паспорт проекта </vt:lpstr>
      <vt:lpstr>Актуальность</vt:lpstr>
      <vt:lpstr>ЭТАПЫ: ПОДГОТОВИТЕЛЬНЫЙ</vt:lpstr>
      <vt:lpstr>ЭТАПЫ: ОСНОВНОЙ</vt:lpstr>
      <vt:lpstr>ЭТАПЫ: ОСНОВНОЙ</vt:lpstr>
      <vt:lpstr>ЭТАПЫ: ОСНОВНОЙ</vt:lpstr>
      <vt:lpstr>ЭТАПЫ: ОСНОВНОЙ</vt:lpstr>
      <vt:lpstr>ЭТАПЫ: заключительный</vt:lpstr>
      <vt:lpstr>Результаты проекта</vt:lpstr>
      <vt:lpstr>ФОТООТЧЕТ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Sans Sans</cp:lastModifiedBy>
  <cp:revision>9</cp:revision>
  <dcterms:created xsi:type="dcterms:W3CDTF">2021-01-18T15:10:47Z</dcterms:created>
  <dcterms:modified xsi:type="dcterms:W3CDTF">2022-02-13T07:53:40Z</dcterms:modified>
</cp:coreProperties>
</file>