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8" r:id="rId8"/>
    <p:sldId id="265" r:id="rId9"/>
    <p:sldId id="266" r:id="rId10"/>
    <p:sldId id="270" r:id="rId11"/>
    <p:sldId id="267" r:id="rId12"/>
    <p:sldId id="269" r:id="rId13"/>
    <p:sldId id="272" r:id="rId14"/>
    <p:sldId id="274" r:id="rId15"/>
    <p:sldId id="273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6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2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60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48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5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9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7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88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94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3F14-C58D-4196-AAC7-E809664E6AF8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B57A-5A9E-4360-ACB4-8C15A83E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99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47667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ентр развития ребенка-детский сад № 5 «Ромашка»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2420888"/>
            <a:ext cx="41451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Экологический проект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«Огород на подоконнике»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 2 младшей группе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4797152"/>
            <a:ext cx="157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Афонина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6093296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42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3038" y="260648"/>
            <a:ext cx="7200800" cy="4536504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4954235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Посадили огород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Посмотрите, что растёт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Будем мы ухаживать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Будем поливать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Будем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росточками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Дружно наблюдать!</a:t>
            </a:r>
          </a:p>
        </p:txBody>
      </p:sp>
    </p:spTree>
    <p:extLst>
      <p:ext uri="{BB962C8B-B14F-4D97-AF65-F5344CB8AC3E}">
        <p14:creationId xmlns:p14="http://schemas.microsoft.com/office/powerpoint/2010/main" val="394016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7624" y="1268760"/>
            <a:ext cx="6984776" cy="4176464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76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30980" y="708364"/>
            <a:ext cx="4608000" cy="25920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584" y="3565554"/>
            <a:ext cx="4608000" cy="25920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769" y="1340768"/>
            <a:ext cx="3351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Вот на грядке лук зелёный,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Ярким солнцем освещенный,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Стрелы вытянулись в ряд,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 солдатиков отряд.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Знают все, что лук полезен,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Витаминами богат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3924324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Но немного горьковат.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этом лук не виноват.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 природы он такой,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Очень скромный и простой.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Ешьте все зелёный лук,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Он здоровью верный друг!</a:t>
            </a:r>
          </a:p>
        </p:txBody>
      </p:sp>
    </p:spTree>
    <p:extLst>
      <p:ext uri="{BB962C8B-B14F-4D97-AF65-F5344CB8AC3E}">
        <p14:creationId xmlns:p14="http://schemas.microsoft.com/office/powerpoint/2010/main" val="143098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1620000" cy="28800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1620000" cy="28800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1620000" cy="28800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1620000" cy="28800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7935" y="3355677"/>
            <a:ext cx="3528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Удивляется народ: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Что за чудо-огород?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Здесь редис есть и салат,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Лук, петрушка и шпинат.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Помидоры, огурцы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Зреют дружно — молодцы!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картофель, и капуста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Растут на грядках густо-густо.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все дружно говорят: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"Мы растём здесь для ребят.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 усердие и труд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Урожай весь соберут".</a:t>
            </a:r>
          </a:p>
        </p:txBody>
      </p:sp>
    </p:spTree>
    <p:extLst>
      <p:ext uri="{BB962C8B-B14F-4D97-AF65-F5344CB8AC3E}">
        <p14:creationId xmlns:p14="http://schemas.microsoft.com/office/powerpoint/2010/main" val="4028057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2696"/>
            <a:ext cx="4160000" cy="23400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91150"/>
            <a:ext cx="2880320" cy="4370097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Есть у нас свой огород,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Много там всего растёт: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морковка, и петрушка...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 с грядки зелень кушать.</a:t>
            </a:r>
          </a:p>
        </p:txBody>
      </p:sp>
    </p:spTree>
    <p:extLst>
      <p:ext uri="{BB962C8B-B14F-4D97-AF65-F5344CB8AC3E}">
        <p14:creationId xmlns:p14="http://schemas.microsoft.com/office/powerpoint/2010/main" val="750759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71537" y="1178318"/>
            <a:ext cx="5583802" cy="3310555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7324" y="4653136"/>
            <a:ext cx="2992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 у нашей у березки,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Очень славные сережки,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 стройна, и как мила,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Это вновь весна пришла.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2875" y="620688"/>
            <a:ext cx="368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Наблюдение за веточками березы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0448" y="1989000"/>
            <a:ext cx="5120000" cy="2880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35896" y="1196752"/>
            <a:ext cx="5120000" cy="2880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425334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Поделки из пророщенной пшеницы всегда яркие по своему содержанию, что всегда привлекает внимание ребят. Хотелось бы, чтобы каждый ребёнок познал для себя увлекательный процесс проращивания пшеничных зёрен, ведь любой малыш – исследователь по своей натуре.</a:t>
            </a:r>
          </a:p>
        </p:txBody>
      </p:sp>
    </p:spTree>
    <p:extLst>
      <p:ext uri="{BB962C8B-B14F-4D97-AF65-F5344CB8AC3E}">
        <p14:creationId xmlns:p14="http://schemas.microsoft.com/office/powerpoint/2010/main" val="185497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438" y="986560"/>
            <a:ext cx="5120000" cy="2880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167664"/>
            <a:ext cx="6264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Экологическая игрушка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может быть оригинальным и удивительным подарком детям, они будут с удовольствием ухаживать и наблюдать, как растет "прическа"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травянчика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688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9632" y="836712"/>
            <a:ext cx="6192688" cy="374441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74619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травянчик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самый лучший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 него трава на ушках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на спинке, и на брюшке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он очень любит душ!</a:t>
            </a:r>
          </a:p>
        </p:txBody>
      </p:sp>
    </p:spTree>
    <p:extLst>
      <p:ext uri="{BB962C8B-B14F-4D97-AF65-F5344CB8AC3E}">
        <p14:creationId xmlns:p14="http://schemas.microsoft.com/office/powerpoint/2010/main" val="105453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06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072" y="836712"/>
            <a:ext cx="842493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Актуальность проблемы: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младшей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группы в недостаточной степени имеют представления о том, что растения и овощи можно выращивать в комнатных условиях, о необходимых условиях роста, их интерес познавательно-исследовательской деятельности недостаточно развит. Поэтому мы поставила перед собой цель: дать детям необходимые знания, что растения живые, их сажают, поливают, выращивают из семян.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Расширить знание и представление детей о полезных свойствах овощей (лук, горох, петрушка, укроп, кабачок, ) их строении и условиях, необходимых для их роста.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Проект: краткосрочный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март-апрель)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Продолжительность: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месяца.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Тип проекта: познавательный, исследовательский.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Участники проекта: дети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младшей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группы,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воспитатели.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7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89788"/>
            <a:ext cx="849694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у детей интереса к опытнической и исследовательской деятельности по выращиванию растений и овощей в комнатных условиях, воспитание у детей любви к природе, создание в группе огорода на подоконнике.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Расширить знания и представления детей о растениях, выращиваемых на подоконнике;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познавательные и творческие способности.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Продолжить знакомить детей с особенностями выращивания культурных растений (лук, горох, кабачок, петрушка, щавель).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Обобщать представление детей о необходимости света, тепла, влаги почвы для роста растений.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Продолжать формировать умение детей ухаживать за растениями в комнатных условиях.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Продолжать развивать наблюдательность – умение замечать изменения в росте растений, связывать их с условиями, в которых они находятся.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трудолюбие, бережное отношение к растениям.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Получить положительные эмоции от полученных результатов.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9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2631" y="112474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Этапы работы над проектом: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Ознакомительный (подготовительный):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определение цели и задач проекта. Сбор информационного материала, создание условий для организации работы в «огороде на окне», закупка семян, оборудования для огорода на окне, составление плана мероприятий по организации детской деятельности.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Основной (или этап реализации проекта):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проводятся запланированные мероприятия для реализации проекта (беседы, опыты, эксперименты, творческая деятельность, рассматривание иллюстраций, чтение, отгадывание загадок).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Заключительный: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совместная (воспитатели,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дети)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высадка растений на территории детского сада; оформление фотовыставки «Наш огород на окне», наблюдение и уход за растениями в течении летнего периода.</a:t>
            </a:r>
          </a:p>
        </p:txBody>
      </p:sp>
    </p:spTree>
    <p:extLst>
      <p:ext uri="{BB962C8B-B14F-4D97-AF65-F5344CB8AC3E}">
        <p14:creationId xmlns:p14="http://schemas.microsoft.com/office/powerpoint/2010/main" val="364624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328" y="920621"/>
            <a:ext cx="82089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Дети познакомятся с культурными и дико растущими растениями.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С помощью опытнической работы дети получат необходимые условия для роста растений.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С помощью исследовательской работы дети должны будут выявить многообразие и разнообразие посевного материала.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У детей будет формироваться бережное отношение к растительному миру.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Формировать у детей уважительное отношение к труду.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Создание в группе огорода на подоконнике.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реализации проекта «Огород на окне» были получены следующие результаты: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Дети: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Дети познакомились с дикорастущими и культурными растениями.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У детей формируется интерес к опытнической и исследовательской деятельности по выращиванию культурных растений в комнатных условиях.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В результате практической и опытнической деятельности дети получили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необходимые условия для роста растений.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Дети увидели многообразие посевного материала.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Дети стали бережно относится к растительному миру.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В группе был создан огород на окне.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Дети стали более уважительно относится к труду.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4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65"/>
            <a:ext cx="9144000" cy="683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00" y="656215"/>
            <a:ext cx="4547199" cy="2448272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42482"/>
            <a:ext cx="5312000" cy="2988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992682"/>
            <a:ext cx="3254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Весна, весна, пришла весна!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учимся в саду,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 надо сеять семена,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 делать борозду.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6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01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01" y="561356"/>
            <a:ext cx="5120000" cy="2880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5120000" cy="2880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460941"/>
            <a:ext cx="24905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Наш любимый огород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Всегда требует забот: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Подкормить и удобрять –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И, конечно, поливать.</a:t>
            </a:r>
          </a:p>
        </p:txBody>
      </p:sp>
    </p:spTree>
    <p:extLst>
      <p:ext uri="{BB962C8B-B14F-4D97-AF65-F5344CB8AC3E}">
        <p14:creationId xmlns:p14="http://schemas.microsoft.com/office/powerpoint/2010/main" val="41822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24" y="2100728"/>
            <a:ext cx="5120000" cy="2880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2459" y="1648223"/>
            <a:ext cx="5112566" cy="3201515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602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35896" y="764704"/>
            <a:ext cx="4480000" cy="2520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4793" y="3429000"/>
            <a:ext cx="4416000" cy="2484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16256"/>
            <a:ext cx="3096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Посадили лук мы в плошке,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Поместили на окошке.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Только солнышко пригрело,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Лук пустил большие стрелы.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2357" y="4293096"/>
            <a:ext cx="3030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Посадили мы лучок,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 пучок и два пучок.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Вырос он душистый,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Зеленый и пушистый.</a:t>
            </a:r>
          </a:p>
        </p:txBody>
      </p:sp>
    </p:spTree>
    <p:extLst>
      <p:ext uri="{BB962C8B-B14F-4D97-AF65-F5344CB8AC3E}">
        <p14:creationId xmlns:p14="http://schemas.microsoft.com/office/powerpoint/2010/main" val="185778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928</Words>
  <Application>Microsoft Office PowerPoint</Application>
  <PresentationFormat>Экран (4:3)</PresentationFormat>
  <Paragraphs>128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2021-07-25T06:52:50Z</dcterms:created>
  <dcterms:modified xsi:type="dcterms:W3CDTF">2021-07-25T09:35:31Z</dcterms:modified>
</cp:coreProperties>
</file>