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8F87F0-052C-48AA-94A4-36365F0C86EC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ABEFBE0-0FDF-44A2-AFA0-8E6E7853AA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115616" y="1124744"/>
            <a:ext cx="6912768" cy="4176464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1" y="1628800"/>
            <a:ext cx="640871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Логопедический кабинет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6819" y="5373216"/>
            <a:ext cx="455124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i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Учитель-логопед: </a:t>
            </a:r>
          </a:p>
          <a:p>
            <a:r>
              <a:rPr lang="ru-RU" sz="2400" i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Савельева Евгения Олеговна</a:t>
            </a:r>
            <a:endParaRPr lang="ru-RU" sz="5400" i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188640"/>
            <a:ext cx="51106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chemeClr val="bg2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МБДОУ Детский сад № 15 «Жар-птица»</a:t>
            </a:r>
            <a:endParaRPr lang="ru-RU" sz="2000" b="1" cap="none" spc="0" dirty="0">
              <a:ln w="17780" cmpd="sng">
                <a:solidFill>
                  <a:schemeClr val="bg2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s://avatanplus.com/files/resources/original/5c6196bcb67ea168dd34d14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21" r="5689"/>
          <a:stretch>
            <a:fillRect/>
          </a:stretch>
        </p:blipFill>
        <p:spPr bwMode="auto">
          <a:xfrm>
            <a:off x="0" y="161256"/>
            <a:ext cx="9144000" cy="6696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2456795"/>
            <a:ext cx="61206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всех в волшебную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Страну правильной речи!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мы именуем наш логопедический кабинет,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где учим воспитанников говорит красиво,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хранятся яркие игрушки,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весёлые игры  и умные книги,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взрослые и дети постигают тайны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правильной речи.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39000" cy="2007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0" dirty="0" smtClean="0"/>
              <a:t>ПРЕДМЕТНО-РАЗВИВАЮЩАЯ СРЕДА ЛОГОПЕДИЧЕСКОГО КАБИНЕТА Кабинет – это творческая мастерская. Основное назначение кабинета учителя- логопеда – создание рациональных условий для коррекционного обучения воспитанников с речевыми нарушениями.</a:t>
            </a:r>
            <a:endParaRPr lang="ru-RU" dirty="0"/>
          </a:p>
        </p:txBody>
      </p:sp>
      <p:pic>
        <p:nvPicPr>
          <p:cNvPr id="4" name="Содержимое 3" descr="IMG_20201225_100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36912"/>
            <a:ext cx="4968552" cy="27948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G_20201225_1005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005064"/>
            <a:ext cx="4824536" cy="27138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201225_100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5580111" cy="31388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MG_20201225_100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068960"/>
            <a:ext cx="5839971" cy="32849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836712"/>
            <a:ext cx="3429000" cy="54726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 </a:t>
            </a: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Верные спутники любого логопеда – персонажи сказок, игрушки, участвующие в театральных постановках. </a:t>
            </a:r>
            <a:b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Они помогают развивать навыки связной речи, накапливать словарный запас, раскрепощают, увлекают детей, делают любое сложное занятие интересным и эмоциональным.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IMG_20200117_15070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1864" r="21864"/>
          <a:stretch>
            <a:fillRect/>
          </a:stretch>
        </p:blipFill>
        <p:spPr/>
      </p:pic>
      <p:pic>
        <p:nvPicPr>
          <p:cNvPr id="6" name="Рисунок 5" descr="IMG_20200117_151423.jpg"/>
          <p:cNvPicPr>
            <a:picLocks noChangeAspect="1"/>
          </p:cNvPicPr>
          <p:nvPr/>
        </p:nvPicPr>
        <p:blipFill>
          <a:blip r:embed="rId3" cstate="print"/>
          <a:srcRect l="9420"/>
          <a:stretch>
            <a:fillRect/>
          </a:stretch>
        </p:blipFill>
        <p:spPr>
          <a:xfrm>
            <a:off x="467544" y="980728"/>
            <a:ext cx="4680520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20200117_151521.jpg"/>
          <p:cNvPicPr>
            <a:picLocks noChangeAspect="1"/>
          </p:cNvPicPr>
          <p:nvPr/>
        </p:nvPicPr>
        <p:blipFill>
          <a:blip r:embed="rId4" cstate="print"/>
          <a:srcRect l="11413" r="23225"/>
          <a:stretch>
            <a:fillRect/>
          </a:stretch>
        </p:blipFill>
        <p:spPr>
          <a:xfrm>
            <a:off x="539552" y="980728"/>
            <a:ext cx="4703848" cy="4048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20200120_105706.jpg"/>
          <p:cNvPicPr>
            <a:picLocks noChangeAspect="1"/>
          </p:cNvPicPr>
          <p:nvPr/>
        </p:nvPicPr>
        <p:blipFill>
          <a:blip r:embed="rId5" cstate="print"/>
          <a:srcRect b="40550"/>
          <a:stretch>
            <a:fillRect/>
          </a:stretch>
        </p:blipFill>
        <p:spPr>
          <a:xfrm>
            <a:off x="539552" y="1052736"/>
            <a:ext cx="4680520" cy="40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191112_100107.jpg"/>
          <p:cNvPicPr>
            <a:picLocks noChangeAspect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>
          <a:xfrm>
            <a:off x="1763688" y="260648"/>
            <a:ext cx="4665116" cy="6597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91112_100940.jpg"/>
          <p:cNvPicPr>
            <a:picLocks noChangeAspect="1"/>
          </p:cNvPicPr>
          <p:nvPr/>
        </p:nvPicPr>
        <p:blipFill>
          <a:blip r:embed="rId2" cstate="print"/>
          <a:srcRect r="21650"/>
          <a:stretch>
            <a:fillRect/>
          </a:stretch>
        </p:blipFill>
        <p:spPr>
          <a:xfrm>
            <a:off x="323528" y="836712"/>
            <a:ext cx="7807234" cy="5605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90619_130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04664"/>
            <a:ext cx="5450604" cy="6021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6" name="Содержимое 5" descr="IMG_20201225_10434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1769" b="5499"/>
          <a:stretch>
            <a:fillRect/>
          </a:stretch>
        </p:blipFill>
        <p:spPr>
          <a:xfrm>
            <a:off x="4572000" y="1628799"/>
            <a:ext cx="3058491" cy="4498397"/>
          </a:xfr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450490" cy="487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</TotalTime>
  <Words>105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ПРЕДМЕТНО-РАЗВИВАЮЩАЯ СРЕДА ЛОГОПЕДИЧЕСКОГО КАБИНЕТА Кабинет – это творческая мастерская. Основное назначение кабинета учителя- логопеда – создание рациональных условий для коррекционного обучения воспитанников с речевыми нарушениями.</vt:lpstr>
      <vt:lpstr>Слайд 4</vt:lpstr>
      <vt:lpstr> Верные спутники любого логопеда – персонажи сказок, игрушки, участвующие в театральных постановках.      Они помогают развивать навыки связной речи, накапливать словарный запас, раскрепощают, увлекают детей, делают любое сложное занятие интересным и эмоциональным.</vt:lpstr>
      <vt:lpstr>Слайд 6</vt:lpstr>
      <vt:lpstr>Слайд 7</vt:lpstr>
      <vt:lpstr>Слайд 8</vt:lpstr>
      <vt:lpstr>Наши достижения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2020-12-25T06:56:27Z</dcterms:created>
  <dcterms:modified xsi:type="dcterms:W3CDTF">2020-12-25T07:48:10Z</dcterms:modified>
</cp:coreProperties>
</file>