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68" r:id="rId14"/>
    <p:sldId id="269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86E9-4EF4-4454-8265-F2F73B59AD86}" type="datetimeFigureOut">
              <a:rPr lang="ru-RU" smtClean="0"/>
              <a:pPr/>
              <a:t>02/03/18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310B-A903-4B11-AB39-C9977937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86E9-4EF4-4454-8265-F2F73B59AD86}" type="datetimeFigureOut">
              <a:rPr lang="ru-RU" smtClean="0"/>
              <a:pPr/>
              <a:t>02/03/18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310B-A903-4B11-AB39-C9977937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86E9-4EF4-4454-8265-F2F73B59AD86}" type="datetimeFigureOut">
              <a:rPr lang="ru-RU" smtClean="0"/>
              <a:pPr/>
              <a:t>02/03/18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310B-A903-4B11-AB39-C9977937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86E9-4EF4-4454-8265-F2F73B59AD86}" type="datetimeFigureOut">
              <a:rPr lang="ru-RU" smtClean="0"/>
              <a:pPr/>
              <a:t>02/03/18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310B-A903-4B11-AB39-C9977937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86E9-4EF4-4454-8265-F2F73B59AD86}" type="datetimeFigureOut">
              <a:rPr lang="ru-RU" smtClean="0"/>
              <a:pPr/>
              <a:t>02/03/18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310B-A903-4B11-AB39-C9977937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86E9-4EF4-4454-8265-F2F73B59AD86}" type="datetimeFigureOut">
              <a:rPr lang="ru-RU" smtClean="0"/>
              <a:pPr/>
              <a:t>02/03/18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310B-A903-4B11-AB39-C9977937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86E9-4EF4-4454-8265-F2F73B59AD86}" type="datetimeFigureOut">
              <a:rPr lang="ru-RU" smtClean="0"/>
              <a:pPr/>
              <a:t>02/03/18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310B-A903-4B11-AB39-C9977937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86E9-4EF4-4454-8265-F2F73B59AD86}" type="datetimeFigureOut">
              <a:rPr lang="ru-RU" smtClean="0"/>
              <a:pPr/>
              <a:t>02/03/18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310B-A903-4B11-AB39-C9977937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86E9-4EF4-4454-8265-F2F73B59AD86}" type="datetimeFigureOut">
              <a:rPr lang="ru-RU" smtClean="0"/>
              <a:pPr/>
              <a:t>02/03/18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310B-A903-4B11-AB39-C9977937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86E9-4EF4-4454-8265-F2F73B59AD86}" type="datetimeFigureOut">
              <a:rPr lang="ru-RU" smtClean="0"/>
              <a:pPr/>
              <a:t>02/03/18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310B-A903-4B11-AB39-C9977937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86E9-4EF4-4454-8265-F2F73B59AD86}" type="datetimeFigureOut">
              <a:rPr lang="ru-RU" smtClean="0"/>
              <a:pPr/>
              <a:t>02/03/18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D2310B-A903-4B11-AB39-C9977937CE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AA86E9-4EF4-4454-8265-F2F73B59AD86}" type="datetimeFigureOut">
              <a:rPr lang="ru-RU" smtClean="0"/>
              <a:pPr/>
              <a:t>02/03/18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D2310B-A903-4B11-AB39-C9977937CE0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po_doroge_v_detsky_sad(-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30003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Презентация на тему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«Один день из жизни круглосуточной группы»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072074"/>
            <a:ext cx="7854696" cy="142876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 МБДОУ </a:t>
            </a:r>
          </a:p>
          <a:p>
            <a:pPr algn="ctr"/>
            <a:r>
              <a:rPr lang="ru-RU" dirty="0" smtClean="0"/>
              <a:t>« Детский сад №17» </a:t>
            </a:r>
          </a:p>
          <a:p>
            <a:pPr algn="ctr"/>
            <a:r>
              <a:rPr lang="ru-RU" dirty="0" smtClean="0"/>
              <a:t>Кашира</a:t>
            </a:r>
          </a:p>
        </p:txBody>
      </p:sp>
      <p:pic>
        <p:nvPicPr>
          <p:cNvPr id="5" name="po_doroge_v_detsky_sad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audio>
              <p:cMediaNode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                                    Если целый день играть, </a:t>
            </a:r>
            <a:br>
              <a:rPr lang="ru-RU" sz="2400" b="1" dirty="0" smtClean="0"/>
            </a:br>
            <a:r>
              <a:rPr lang="ru-RU" sz="2400" b="1" dirty="0" smtClean="0"/>
              <a:t>                                    Можем даже мы устать!</a:t>
            </a:r>
            <a:br>
              <a:rPr lang="ru-RU" sz="2400" b="1" dirty="0" smtClean="0"/>
            </a:br>
            <a:r>
              <a:rPr lang="ru-RU" sz="2400" b="1" dirty="0" smtClean="0"/>
              <a:t>                                        И тогда, спасая нас,</a:t>
            </a:r>
            <a:br>
              <a:rPr lang="ru-RU" sz="2400" b="1" dirty="0" smtClean="0"/>
            </a:br>
            <a:r>
              <a:rPr lang="ru-RU" sz="2400" b="1" dirty="0" smtClean="0"/>
              <a:t>                                           К нам приходит</a:t>
            </a:r>
            <a:br>
              <a:rPr lang="ru-RU" sz="2400" b="1" dirty="0" smtClean="0"/>
            </a:br>
            <a:r>
              <a:rPr lang="ru-RU" sz="2400" b="1" dirty="0" smtClean="0"/>
              <a:t>                                             ТИХИЙ ЧАС!!!</a:t>
            </a:r>
            <a:endParaRPr lang="ru-RU" sz="2400" b="1" dirty="0"/>
          </a:p>
        </p:txBody>
      </p:sp>
      <p:pic>
        <p:nvPicPr>
          <p:cNvPr id="4" name="Содержимое 3" descr="DSC_01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01866"/>
            <a:ext cx="4038600" cy="2271906"/>
          </a:xfrm>
        </p:spPr>
      </p:pic>
      <p:pic>
        <p:nvPicPr>
          <p:cNvPr id="6" name="Содержимое 5" descr="DSC_21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384402" y="2738164"/>
            <a:ext cx="4038600" cy="2799309"/>
          </a:xfrm>
        </p:spPr>
      </p:pic>
      <p:pic>
        <p:nvPicPr>
          <p:cNvPr id="7170" name="Picture 2" descr="C:\Users\User\Desktop\146524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00166" y="1071546"/>
            <a:ext cx="1651000" cy="1127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6758006" cy="137271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                            Играть мы любим очень,</a:t>
            </a:r>
            <a:br>
              <a:rPr lang="ru-RU" sz="2800" b="1" dirty="0" smtClean="0"/>
            </a:br>
            <a:r>
              <a:rPr lang="ru-RU" sz="2800" b="1" dirty="0" smtClean="0"/>
              <a:t>                               Вы знаете, друзья!!!</a:t>
            </a:r>
            <a:br>
              <a:rPr lang="ru-RU" sz="2800" b="1" dirty="0" smtClean="0"/>
            </a:br>
            <a:r>
              <a:rPr lang="ru-RU" sz="2800" b="1" dirty="0" smtClean="0"/>
              <a:t>                           Без игр прожить ребёнку</a:t>
            </a:r>
            <a:br>
              <a:rPr lang="ru-RU" sz="2800" b="1" dirty="0" smtClean="0"/>
            </a:br>
            <a:r>
              <a:rPr lang="ru-RU" sz="2800" b="1" dirty="0" smtClean="0"/>
              <a:t>                              Никак, никак нельзя!!!</a:t>
            </a:r>
            <a:endParaRPr lang="ru-RU" sz="2800" b="1" dirty="0"/>
          </a:p>
        </p:txBody>
      </p:sp>
      <p:pic>
        <p:nvPicPr>
          <p:cNvPr id="5" name="Содержимое 4" descr="DSC_01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3140968"/>
            <a:ext cx="4352956" cy="3095437"/>
          </a:xfrm>
        </p:spPr>
      </p:pic>
      <p:pic>
        <p:nvPicPr>
          <p:cNvPr id="6" name="Содержимое 5" descr="DSC_017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91044" y="2852936"/>
            <a:ext cx="4352956" cy="2448537"/>
          </a:xfrm>
        </p:spPr>
      </p:pic>
      <p:pic>
        <p:nvPicPr>
          <p:cNvPr id="6146" name="Picture 2" descr="C:\Users\User\Desktop\sm_f_4c1081a2767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0"/>
            <a:ext cx="1905000" cy="2466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Есть в группе тихий уголок. </a:t>
            </a:r>
            <a:br>
              <a:rPr lang="ru-RU" sz="3200" b="1" dirty="0" smtClean="0"/>
            </a:br>
            <a:r>
              <a:rPr lang="ru-RU" sz="3200" b="1" dirty="0" smtClean="0"/>
              <a:t>Там тишина. Слышно сопенье…</a:t>
            </a:r>
            <a:br>
              <a:rPr lang="ru-RU" sz="3200" b="1" dirty="0" smtClean="0"/>
            </a:br>
            <a:r>
              <a:rPr lang="ru-RU" sz="3200" b="1" dirty="0" smtClean="0"/>
              <a:t>В нем совершенствует уменье </a:t>
            </a:r>
            <a:br>
              <a:rPr lang="ru-RU" sz="3200" b="1" dirty="0" smtClean="0"/>
            </a:br>
            <a:r>
              <a:rPr lang="ru-RU" sz="3200" b="1" dirty="0" smtClean="0"/>
              <a:t>В настольную игру игрок</a:t>
            </a:r>
            <a:r>
              <a:rPr lang="ru-RU" sz="3200" dirty="0" smtClean="0"/>
              <a:t>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5" name="Содержимое 4" descr="DSC_05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92896"/>
            <a:ext cx="4038600" cy="3174479"/>
          </a:xfrm>
        </p:spPr>
      </p:pic>
      <p:pic>
        <p:nvPicPr>
          <p:cNvPr id="6" name="Содержимое 5" descr="DSC_0009_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564904"/>
            <a:ext cx="4038600" cy="3175051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765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                               Ужин, вкусный ужин</a:t>
            </a:r>
            <a:br>
              <a:rPr lang="ru-RU" sz="2800" b="1" dirty="0" smtClean="0"/>
            </a:br>
            <a:r>
              <a:rPr lang="ru-RU" sz="2800" b="1" dirty="0" smtClean="0"/>
              <a:t>                               Нам с тобою нужен!</a:t>
            </a:r>
            <a:br>
              <a:rPr lang="ru-RU" sz="2800" b="1" dirty="0" smtClean="0"/>
            </a:br>
            <a:r>
              <a:rPr lang="ru-RU" sz="2800" b="1" dirty="0" smtClean="0"/>
              <a:t>                       Быть голодным очень глупо,</a:t>
            </a:r>
            <a:br>
              <a:rPr lang="ru-RU" sz="2800" b="1" dirty="0" smtClean="0"/>
            </a:br>
            <a:r>
              <a:rPr lang="ru-RU" sz="2800" b="1" dirty="0" smtClean="0"/>
              <a:t>                          Мы уже большая группа!</a:t>
            </a:r>
            <a:endParaRPr lang="ru-RU" sz="2800" b="1" dirty="0"/>
          </a:p>
        </p:txBody>
      </p:sp>
      <p:pic>
        <p:nvPicPr>
          <p:cNvPr id="5" name="Содержимое 4" descr="DSC_01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218597"/>
            <a:ext cx="4281518" cy="2408353"/>
          </a:xfrm>
        </p:spPr>
      </p:pic>
      <p:pic>
        <p:nvPicPr>
          <p:cNvPr id="6" name="Содержимое 5" descr="DSC_01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198505"/>
            <a:ext cx="4352956" cy="2448537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404664"/>
            <a:ext cx="7043758" cy="252427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                                                   Солнышко, не заходи,</a:t>
            </a:r>
            <a:br>
              <a:rPr lang="ru-RU" sz="1800" b="1" dirty="0" smtClean="0"/>
            </a:br>
            <a:r>
              <a:rPr lang="ru-RU" sz="1800" b="1" dirty="0" smtClean="0"/>
              <a:t>                                                             На дворе нас подожди!</a:t>
            </a:r>
            <a:br>
              <a:rPr lang="ru-RU" sz="1800" b="1" dirty="0" smtClean="0"/>
            </a:br>
            <a:r>
              <a:rPr lang="ru-RU" sz="1800" b="1" dirty="0" smtClean="0"/>
              <a:t>                                                    Мы сейчас идём гулять</a:t>
            </a:r>
            <a:br>
              <a:rPr lang="ru-RU" sz="1800" b="1" dirty="0" smtClean="0"/>
            </a:br>
            <a:r>
              <a:rPr lang="ru-RU" sz="1800" b="1" dirty="0" smtClean="0"/>
              <a:t>                                                             И родителей встречать.</a:t>
            </a:r>
            <a:br>
              <a:rPr lang="ru-RU" sz="1800" b="1" dirty="0" smtClean="0"/>
            </a:br>
            <a:r>
              <a:rPr lang="ru-RU" sz="1800" b="1" dirty="0" smtClean="0"/>
              <a:t>                                                   Я соскучилась по маме,</a:t>
            </a:r>
            <a:br>
              <a:rPr lang="ru-RU" sz="1800" b="1" dirty="0" smtClean="0"/>
            </a:br>
            <a:r>
              <a:rPr lang="ru-RU" sz="1800" b="1" dirty="0" smtClean="0"/>
              <a:t>                                                             Не могу дождаться прямо!!!</a:t>
            </a:r>
            <a:br>
              <a:rPr lang="ru-RU" sz="1800" b="1" dirty="0" smtClean="0"/>
            </a:br>
            <a:r>
              <a:rPr lang="ru-RU" sz="1800" b="1" dirty="0" smtClean="0"/>
              <a:t>                                                  Пусть она скорей придёт</a:t>
            </a:r>
            <a:br>
              <a:rPr lang="ru-RU" sz="1800" b="1" dirty="0" smtClean="0"/>
            </a:br>
            <a:r>
              <a:rPr lang="ru-RU" sz="1800" b="1" dirty="0" smtClean="0"/>
              <a:t>                                                             И домой меня возьмёт!!!</a:t>
            </a:r>
            <a:endParaRPr lang="ru-RU" sz="1800" b="1" dirty="0"/>
          </a:p>
        </p:txBody>
      </p:sp>
      <p:pic>
        <p:nvPicPr>
          <p:cNvPr id="5" name="Содержимое 4" descr="DSC_01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79133" y="2781308"/>
            <a:ext cx="4105214" cy="3240360"/>
          </a:xfrm>
        </p:spPr>
      </p:pic>
      <p:pic>
        <p:nvPicPr>
          <p:cNvPr id="8194" name="Picture 2" descr="C:\Users\User\Desktop\47988098_106084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260648"/>
            <a:ext cx="1952625" cy="1876425"/>
          </a:xfrm>
          <a:prstGeom prst="rect">
            <a:avLst/>
          </a:prstGeom>
          <a:noFill/>
        </p:spPr>
      </p:pic>
      <p:pic>
        <p:nvPicPr>
          <p:cNvPr id="6" name="Содержимое 5" descr="DSC_000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995936" y="3068960"/>
            <a:ext cx="4470202" cy="3080221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208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Пусть на свете рождаются дети,</a:t>
            </a:r>
            <a:br>
              <a:rPr lang="ru-RU" sz="3100" b="1" dirty="0" smtClean="0"/>
            </a:br>
            <a:r>
              <a:rPr lang="ru-RU" sz="3100" b="1" dirty="0" smtClean="0"/>
              <a:t>Как цветы поднимаются пусть.</a:t>
            </a:r>
            <a:br>
              <a:rPr lang="ru-RU" sz="3100" b="1" dirty="0" smtClean="0"/>
            </a:br>
            <a:r>
              <a:rPr lang="ru-RU" sz="3100" b="1" dirty="0" smtClean="0"/>
              <a:t>Был бы серым наш миг на планете,</a:t>
            </a:r>
            <a:br>
              <a:rPr lang="ru-RU" sz="3100" b="1" dirty="0" smtClean="0"/>
            </a:br>
            <a:r>
              <a:rPr lang="ru-RU" sz="3100" b="1" dirty="0" smtClean="0"/>
              <a:t>Если б детство не красило путь.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DSC_03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2132856"/>
            <a:ext cx="7803444" cy="4191744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Наши праздники!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1584176"/>
          </a:xfrm>
        </p:spPr>
        <p:txBody>
          <a:bodyPr/>
          <a:lstStyle/>
          <a:p>
            <a:r>
              <a:rPr lang="ru-RU" sz="2000" dirty="0" smtClean="0"/>
              <a:t>Ах, весна спешит, идет,</a:t>
            </a:r>
            <a:br>
              <a:rPr lang="ru-RU" sz="2000" dirty="0" smtClean="0"/>
            </a:br>
            <a:r>
              <a:rPr lang="ru-RU" sz="2000" dirty="0" smtClean="0"/>
              <a:t>Чудный праздник нам несет —</a:t>
            </a:r>
            <a:br>
              <a:rPr lang="ru-RU" sz="2000" dirty="0" smtClean="0"/>
            </a:br>
            <a:r>
              <a:rPr lang="ru-RU" sz="2000" dirty="0" smtClean="0"/>
              <a:t>Праздник мам, сестер, подружек,</a:t>
            </a:r>
            <a:br>
              <a:rPr lang="ru-RU" sz="2000" dirty="0" smtClean="0"/>
            </a:br>
            <a:r>
              <a:rPr lang="ru-RU" sz="2000" dirty="0" smtClean="0"/>
              <a:t>Теть и бабушек-старушек.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1124745"/>
            <a:ext cx="4041775" cy="1389856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Под ногами снег хрустит,</a:t>
            </a:r>
          </a:p>
          <a:p>
            <a:r>
              <a:rPr lang="ru-RU" sz="2000" dirty="0" smtClean="0"/>
              <a:t>В гости Дед Мороз спешит,</a:t>
            </a:r>
          </a:p>
          <a:p>
            <a:r>
              <a:rPr lang="ru-RU" sz="2000" dirty="0" smtClean="0"/>
              <a:t>Мы его так сильно ждём,</a:t>
            </a:r>
          </a:p>
          <a:p>
            <a:r>
              <a:rPr lang="ru-RU" sz="2000" dirty="0" smtClean="0"/>
              <a:t>С ним станцуем, и споём!</a:t>
            </a:r>
          </a:p>
        </p:txBody>
      </p:sp>
      <p:pic>
        <p:nvPicPr>
          <p:cNvPr id="4" name="Содержимое 3" descr="CIMG162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922862"/>
            <a:ext cx="4039985" cy="3029989"/>
          </a:xfrm>
        </p:spPr>
      </p:pic>
      <p:pic>
        <p:nvPicPr>
          <p:cNvPr id="6" name="Содержимое 5" descr="DSC_0035-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2816874"/>
            <a:ext cx="4039985" cy="3241964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Вот и праздник стучится к нам в двери</a:t>
            </a:r>
            <a:br>
              <a:rPr lang="ru-RU" sz="2400" b="1" dirty="0" smtClean="0"/>
            </a:br>
            <a:r>
              <a:rPr lang="ru-RU" sz="2400" b="1" dirty="0" smtClean="0"/>
              <a:t>На пороге у нас Новый год</a:t>
            </a:r>
            <a:br>
              <a:rPr lang="ru-RU" sz="2400" b="1" dirty="0" smtClean="0"/>
            </a:br>
            <a:r>
              <a:rPr lang="ru-RU" sz="2400" b="1" dirty="0" smtClean="0"/>
              <a:t>Открывай широко, садик, двери,</a:t>
            </a:r>
            <a:br>
              <a:rPr lang="ru-RU" sz="2400" b="1" dirty="0" smtClean="0"/>
            </a:br>
            <a:r>
              <a:rPr lang="ru-RU" sz="2400" b="1" dirty="0" smtClean="0"/>
              <a:t>Пригласили желанных гостей!</a:t>
            </a:r>
            <a:endParaRPr lang="ru-RU" sz="2400" b="1" dirty="0"/>
          </a:p>
        </p:txBody>
      </p:sp>
      <p:pic>
        <p:nvPicPr>
          <p:cNvPr id="7" name="Содержимое 6" descr="лист9 0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330824" cy="3181920"/>
          </a:xfrm>
        </p:spPr>
      </p:pic>
      <p:pic>
        <p:nvPicPr>
          <p:cNvPr id="8" name="Содержимое 7" descr="IMG_20180117_1851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Сегодня мы прощаемся</a:t>
            </a:r>
            <a:br>
              <a:rPr lang="ru-RU" sz="3100" b="1" dirty="0" smtClean="0"/>
            </a:br>
            <a:r>
              <a:rPr lang="ru-RU" sz="3100" b="1" dirty="0" smtClean="0"/>
              <a:t>С любимым детским садом,</a:t>
            </a:r>
            <a:br>
              <a:rPr lang="ru-RU" sz="3100" b="1" dirty="0" smtClean="0"/>
            </a:br>
            <a:r>
              <a:rPr lang="ru-RU" sz="3100" b="1" dirty="0" smtClean="0"/>
              <a:t>Мы выросли, мы выросли,</a:t>
            </a:r>
            <a:br>
              <a:rPr lang="ru-RU" sz="3100" b="1" dirty="0" smtClean="0"/>
            </a:br>
            <a:r>
              <a:rPr lang="ru-RU" sz="3100" b="1" dirty="0" smtClean="0"/>
              <a:t>Идти нам в школу надо.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 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5" name="Содержимое 4" descr="WP_20170529_10_21_03_Pr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20888"/>
            <a:ext cx="4038600" cy="2855262"/>
          </a:xfrm>
        </p:spPr>
      </p:pic>
      <p:pic>
        <p:nvPicPr>
          <p:cNvPr id="6" name="Содержимое 5" descr="WP_20170529_10_27_12_Pr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20888"/>
            <a:ext cx="4038600" cy="2855262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                                   Я люблю свой детский сад!</a:t>
            </a:r>
            <a:br>
              <a:rPr lang="ru-RU" sz="2400" b="1" dirty="0" smtClean="0"/>
            </a:br>
            <a:r>
              <a:rPr lang="ru-RU" sz="2400" b="1" dirty="0" smtClean="0"/>
              <a:t>                                   В нём полным полно ребят.</a:t>
            </a:r>
            <a:br>
              <a:rPr lang="ru-RU" sz="2400" b="1" dirty="0" smtClean="0"/>
            </a:br>
            <a:r>
              <a:rPr lang="ru-RU" sz="2400" b="1" dirty="0" smtClean="0"/>
              <a:t>                        1,2,3,4,5 – жаль, что всех не сосчитать!</a:t>
            </a:r>
            <a:br>
              <a:rPr lang="ru-RU" sz="2400" b="1" dirty="0" smtClean="0"/>
            </a:br>
            <a:r>
              <a:rPr lang="ru-RU" sz="2400" b="1" dirty="0" smtClean="0"/>
              <a:t>                                  Может сто их, может двести.</a:t>
            </a:r>
            <a:br>
              <a:rPr lang="ru-RU" sz="2400" b="1" dirty="0" smtClean="0"/>
            </a:br>
            <a:r>
              <a:rPr lang="ru-RU" sz="2400" b="1" dirty="0" smtClean="0"/>
              <a:t>                                  Хорошо, когда мы вместе!!!</a:t>
            </a:r>
            <a:endParaRPr lang="ru-RU" sz="2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1475656" y="5661248"/>
            <a:ext cx="7128792" cy="93610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pic>
        <p:nvPicPr>
          <p:cNvPr id="4" name="Содержимое 3" descr="DSC_017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2564904"/>
            <a:ext cx="4040188" cy="2487599"/>
          </a:xfrm>
        </p:spPr>
      </p:pic>
      <p:pic>
        <p:nvPicPr>
          <p:cNvPr id="6" name="Содержимое 5" descr="DSC_187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636912"/>
            <a:ext cx="4039985" cy="2443942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>                                                        Есть особый сад на свете. Не деревья в нём, а дети, </a:t>
            </a:r>
            <a:br>
              <a:rPr lang="ru-RU" sz="2000" b="1" dirty="0" smtClean="0"/>
            </a:br>
            <a:r>
              <a:rPr lang="ru-RU" sz="2000" b="1" dirty="0" smtClean="0"/>
              <a:t>                                          Он для маленьких ребят! И зовётся – детский сад!</a:t>
            </a:r>
            <a:br>
              <a:rPr lang="ru-RU" sz="2000" b="1" dirty="0" smtClean="0"/>
            </a:br>
            <a:r>
              <a:rPr lang="ru-RU" sz="2000" b="1" dirty="0" smtClean="0"/>
              <a:t>                                                        Детский сад, детский сад!.. Почему так говорят?</a:t>
            </a:r>
            <a:br>
              <a:rPr lang="ru-RU" sz="2000" b="1" dirty="0" smtClean="0"/>
            </a:br>
            <a:r>
              <a:rPr lang="ru-RU" sz="2000" b="1" dirty="0" smtClean="0"/>
              <a:t>                                          Потому что дружно в нём. Мы одной семьёй растём!</a:t>
            </a:r>
            <a:endParaRPr lang="ru-RU" sz="2000" b="1" dirty="0"/>
          </a:p>
        </p:txBody>
      </p:sp>
      <p:pic>
        <p:nvPicPr>
          <p:cNvPr id="1026" name="Picture 2" descr="C:\Users\User\Downloads\7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04864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809278"/>
          </a:xfrm>
        </p:spPr>
        <p:txBody>
          <a:bodyPr>
            <a:normAutofit fontScale="90000"/>
          </a:bodyPr>
          <a:lstStyle/>
          <a:p>
            <a:pPr algn="r"/>
            <a:r>
              <a:rPr lang="ru-RU" sz="2700" dirty="0" smtClean="0">
                <a:solidFill>
                  <a:srgbClr val="FF9900"/>
                </a:solidFill>
              </a:rPr>
              <a:t>Детки в садике живут,</a:t>
            </a:r>
            <a:br>
              <a:rPr lang="ru-RU" sz="2700" dirty="0" smtClean="0">
                <a:solidFill>
                  <a:srgbClr val="FF9900"/>
                </a:solidFill>
              </a:rPr>
            </a:br>
            <a:r>
              <a:rPr lang="ru-RU" sz="2700" dirty="0" smtClean="0">
                <a:solidFill>
                  <a:srgbClr val="FF9900"/>
                </a:solidFill>
              </a:rPr>
              <a:t>Здесь играют и поют,</a:t>
            </a:r>
            <a:br>
              <a:rPr lang="ru-RU" sz="2700" dirty="0" smtClean="0">
                <a:solidFill>
                  <a:srgbClr val="FF9900"/>
                </a:solidFill>
              </a:rPr>
            </a:br>
            <a:r>
              <a:rPr lang="ru-RU" sz="2700" dirty="0" smtClean="0">
                <a:solidFill>
                  <a:srgbClr val="FF9900"/>
                </a:solidFill>
              </a:rPr>
              <a:t>Здесь друзей себе находят,</a:t>
            </a:r>
            <a:br>
              <a:rPr lang="ru-RU" sz="2700" dirty="0" smtClean="0">
                <a:solidFill>
                  <a:srgbClr val="FF9900"/>
                </a:solidFill>
              </a:rPr>
            </a:br>
            <a:r>
              <a:rPr lang="ru-RU" sz="2700" dirty="0" smtClean="0">
                <a:solidFill>
                  <a:srgbClr val="FF9900"/>
                </a:solidFill>
              </a:rPr>
              <a:t>На прогулку с ними ходят.</a:t>
            </a:r>
            <a:br>
              <a:rPr lang="ru-RU" sz="2700" dirty="0" smtClean="0">
                <a:solidFill>
                  <a:srgbClr val="FF9900"/>
                </a:solidFill>
              </a:rPr>
            </a:br>
            <a:r>
              <a:rPr lang="ru-RU" sz="2700" dirty="0" smtClean="0">
                <a:solidFill>
                  <a:srgbClr val="FF9900"/>
                </a:solidFill>
              </a:rPr>
              <a:t/>
            </a:r>
            <a:br>
              <a:rPr lang="ru-RU" sz="2700" dirty="0" smtClean="0">
                <a:solidFill>
                  <a:srgbClr val="FF9900"/>
                </a:solidFill>
              </a:rPr>
            </a:br>
            <a:r>
              <a:rPr lang="ru-RU" sz="2700" dirty="0" smtClean="0">
                <a:solidFill>
                  <a:srgbClr val="FF9900"/>
                </a:solidFill>
              </a:rPr>
              <a:t>Вместе спорят и мечтают,</a:t>
            </a:r>
            <a:br>
              <a:rPr lang="ru-RU" sz="2700" dirty="0" smtClean="0">
                <a:solidFill>
                  <a:srgbClr val="FF9900"/>
                </a:solidFill>
              </a:rPr>
            </a:br>
            <a:r>
              <a:rPr lang="ru-RU" sz="2700" dirty="0" smtClean="0">
                <a:solidFill>
                  <a:srgbClr val="FF9900"/>
                </a:solidFill>
              </a:rPr>
              <a:t>Незаметно подрастают.</a:t>
            </a:r>
            <a:br>
              <a:rPr lang="ru-RU" sz="2700" dirty="0" smtClean="0">
                <a:solidFill>
                  <a:srgbClr val="FF9900"/>
                </a:solidFill>
              </a:rPr>
            </a:br>
            <a:r>
              <a:rPr lang="ru-RU" sz="2700" dirty="0" smtClean="0">
                <a:solidFill>
                  <a:srgbClr val="FF9900"/>
                </a:solidFill>
              </a:rPr>
              <a:t>Детский сад — второй ваш дом,</a:t>
            </a:r>
            <a:br>
              <a:rPr lang="ru-RU" sz="2700" dirty="0" smtClean="0">
                <a:solidFill>
                  <a:srgbClr val="FF9900"/>
                </a:solidFill>
              </a:rPr>
            </a:br>
            <a:r>
              <a:rPr lang="ru-RU" sz="2700" dirty="0" smtClean="0">
                <a:solidFill>
                  <a:srgbClr val="FF9900"/>
                </a:solidFill>
              </a:rPr>
              <a:t>Как тепло, уютно в нем!</a:t>
            </a:r>
            <a:br>
              <a:rPr lang="ru-RU" sz="2700" dirty="0" smtClean="0">
                <a:solidFill>
                  <a:srgbClr val="FF9900"/>
                </a:solidFill>
              </a:rPr>
            </a:br>
            <a:r>
              <a:rPr lang="ru-RU" sz="2700" dirty="0" smtClean="0">
                <a:solidFill>
                  <a:srgbClr val="FF9900"/>
                </a:solidFill>
              </a:rPr>
              <a:t/>
            </a:r>
            <a:br>
              <a:rPr lang="ru-RU" sz="2700" dirty="0" smtClean="0">
                <a:solidFill>
                  <a:srgbClr val="FF9900"/>
                </a:solidFill>
              </a:rPr>
            </a:br>
            <a:r>
              <a:rPr lang="ru-RU" sz="2700" dirty="0" smtClean="0">
                <a:solidFill>
                  <a:srgbClr val="FF9900"/>
                </a:solidFill>
              </a:rPr>
              <a:t>Вы его любите, дети,</a:t>
            </a:r>
            <a:br>
              <a:rPr lang="ru-RU" sz="2700" dirty="0" smtClean="0">
                <a:solidFill>
                  <a:srgbClr val="FF9900"/>
                </a:solidFill>
              </a:rPr>
            </a:br>
            <a:r>
              <a:rPr lang="ru-RU" sz="2700" dirty="0" smtClean="0">
                <a:solidFill>
                  <a:srgbClr val="FF9900"/>
                </a:solidFill>
              </a:rPr>
              <a:t>Самый добрый дом на свете!         </a:t>
            </a:r>
            <a:br>
              <a:rPr lang="ru-RU" sz="2700" dirty="0" smtClean="0">
                <a:solidFill>
                  <a:srgbClr val="FF9900"/>
                </a:solidFill>
              </a:rPr>
            </a:br>
            <a:r>
              <a:rPr lang="ru-RU" sz="2700" dirty="0" smtClean="0">
                <a:solidFill>
                  <a:srgbClr val="FF9900"/>
                </a:solidFill>
              </a:rPr>
              <a:t>             </a:t>
            </a:r>
            <a:r>
              <a:rPr lang="ru-RU" sz="4400" dirty="0" smtClean="0">
                <a:solidFill>
                  <a:srgbClr val="FF9900"/>
                </a:solidFill>
              </a:rPr>
              <a:t/>
            </a:r>
            <a:br>
              <a:rPr lang="ru-RU" sz="4400" dirty="0" smtClean="0">
                <a:solidFill>
                  <a:srgbClr val="FF9900"/>
                </a:solidFill>
              </a:rPr>
            </a:br>
            <a:r>
              <a:rPr lang="ru-RU" sz="4400" dirty="0" smtClean="0">
                <a:solidFill>
                  <a:srgbClr val="FF9900"/>
                </a:solidFill>
              </a:rPr>
              <a:t/>
            </a:r>
            <a:br>
              <a:rPr lang="ru-RU" sz="4400" dirty="0" smtClean="0">
                <a:solidFill>
                  <a:srgbClr val="FF9900"/>
                </a:solidFill>
              </a:rPr>
            </a:br>
            <a:endParaRPr lang="ru-RU" sz="2700" b="1" dirty="0">
              <a:solidFill>
                <a:srgbClr val="FF9900"/>
              </a:solidFill>
            </a:endParaRPr>
          </a:p>
        </p:txBody>
      </p:sp>
      <p:pic>
        <p:nvPicPr>
          <p:cNvPr id="4" name="Содержимое 3" descr="DSC_01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068423"/>
            <a:ext cx="4248472" cy="2389765"/>
          </a:xfrm>
        </p:spPr>
      </p:pic>
      <p:pic>
        <p:nvPicPr>
          <p:cNvPr id="1026" name="Picture 2" descr="C:\Users\User\Desktop\original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285860"/>
            <a:ext cx="165735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9621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                       Мы зарядкой занимались:</a:t>
            </a:r>
            <a:br>
              <a:rPr lang="ru-RU" sz="2800" b="1" dirty="0" smtClean="0"/>
            </a:br>
            <a:r>
              <a:rPr lang="ru-RU" sz="2800" b="1" dirty="0" smtClean="0"/>
              <a:t>                         На носочки поднимались,</a:t>
            </a:r>
            <a:br>
              <a:rPr lang="ru-RU" sz="2800" b="1" dirty="0" smtClean="0"/>
            </a:br>
            <a:r>
              <a:rPr lang="ru-RU" sz="2800" b="1" dirty="0" smtClean="0"/>
              <a:t>                            И тянули ручки ввысь,</a:t>
            </a:r>
            <a:br>
              <a:rPr lang="ru-RU" sz="2800" b="1" dirty="0" smtClean="0"/>
            </a:br>
            <a:r>
              <a:rPr lang="ru-RU" sz="2800" b="1" dirty="0" smtClean="0"/>
              <a:t>                      Ну – </a:t>
            </a:r>
            <a:r>
              <a:rPr lang="ru-RU" sz="2800" b="1" dirty="0" err="1" smtClean="0"/>
              <a:t>ка</a:t>
            </a:r>
            <a:r>
              <a:rPr lang="ru-RU" sz="2800" b="1" dirty="0" smtClean="0"/>
              <a:t>, солнышка коснись!!!</a:t>
            </a:r>
            <a:endParaRPr lang="ru-RU" sz="2800" b="1" dirty="0"/>
          </a:p>
        </p:txBody>
      </p:sp>
      <p:pic>
        <p:nvPicPr>
          <p:cNvPr id="4" name="Содержимое 3" descr="DSC_01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18097" y="3062511"/>
            <a:ext cx="5307806" cy="2985640"/>
          </a:xfrm>
        </p:spPr>
      </p:pic>
      <p:pic>
        <p:nvPicPr>
          <p:cNvPr id="2050" name="Picture 2" descr="C:\Users\User\Desktop\b6dd61c52e1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142984"/>
            <a:ext cx="895350" cy="1524000"/>
          </a:xfrm>
          <a:prstGeom prst="rect">
            <a:avLst/>
          </a:prstGeom>
          <a:noFill/>
        </p:spPr>
      </p:pic>
      <p:pic>
        <p:nvPicPr>
          <p:cNvPr id="2051" name="Picture 3" descr="C:\Users\User\Desktop\b6dd61c52e1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29520" y="1000108"/>
            <a:ext cx="895350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704088"/>
            <a:ext cx="6131024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                     Мы за столиком сидим,</a:t>
            </a:r>
            <a:br>
              <a:rPr lang="ru-RU" sz="2800" b="1" dirty="0" smtClean="0"/>
            </a:br>
            <a:r>
              <a:rPr lang="ru-RU" sz="2800" b="1" dirty="0" smtClean="0"/>
              <a:t>                 Вкусный завтрак мы едим.</a:t>
            </a:r>
            <a:br>
              <a:rPr lang="ru-RU" sz="2800" b="1" dirty="0" smtClean="0"/>
            </a:br>
            <a:r>
              <a:rPr lang="ru-RU" sz="2800" b="1" dirty="0" smtClean="0"/>
              <a:t>                       Постарались повара,</a:t>
            </a:r>
            <a:br>
              <a:rPr lang="ru-RU" sz="2800" b="1" dirty="0" smtClean="0"/>
            </a:br>
            <a:r>
              <a:rPr lang="ru-RU" sz="2800" b="1" dirty="0" smtClean="0"/>
              <a:t>                      Приготовили с утра!!!</a:t>
            </a:r>
            <a:endParaRPr lang="ru-RU" sz="2800" b="1" dirty="0"/>
          </a:p>
        </p:txBody>
      </p:sp>
      <p:pic>
        <p:nvPicPr>
          <p:cNvPr id="7" name="Содержимое 6" descr="IMG_20180302_0837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01962"/>
            <a:ext cx="4038600" cy="2271713"/>
          </a:xfrm>
        </p:spPr>
      </p:pic>
      <p:pic>
        <p:nvPicPr>
          <p:cNvPr id="9" name="Содержимое 8" descr="IMG_20180302_0838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001962"/>
            <a:ext cx="4038600" cy="2271713"/>
          </a:xfrm>
        </p:spPr>
      </p:pic>
      <p:pic>
        <p:nvPicPr>
          <p:cNvPr id="1026" name="Picture 2" descr="C:\Users\User\Desktop\0_82094_7a99b0d_X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548680"/>
            <a:ext cx="2143125" cy="2057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4040188" cy="1443054"/>
          </a:xfrm>
        </p:spPr>
        <p:txBody>
          <a:bodyPr/>
          <a:lstStyle/>
          <a:p>
            <a:r>
              <a:rPr lang="ru-RU" sz="1800" dirty="0" smtClean="0"/>
              <a:t>Математика у нас,</a:t>
            </a:r>
          </a:p>
          <a:p>
            <a:r>
              <a:rPr lang="ru-RU" sz="1800" dirty="0" smtClean="0"/>
              <a:t>Нам ведь скоро в 1-й класс.</a:t>
            </a:r>
          </a:p>
          <a:p>
            <a:r>
              <a:rPr lang="ru-RU" sz="1800" dirty="0" smtClean="0"/>
              <a:t>Мы на палочках считали,</a:t>
            </a:r>
          </a:p>
          <a:p>
            <a:r>
              <a:rPr lang="ru-RU" sz="1800" dirty="0" smtClean="0"/>
              <a:t>Складывали, вычитали…</a:t>
            </a:r>
          </a:p>
          <a:p>
            <a:r>
              <a:rPr lang="ru-RU" sz="1800" dirty="0" smtClean="0"/>
              <a:t>Оказалось, я и Толя…</a:t>
            </a:r>
          </a:p>
          <a:p>
            <a:r>
              <a:rPr lang="ru-RU" sz="1800" dirty="0" smtClean="0"/>
              <a:t>Ну почти готовы к школе!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000107"/>
            <a:ext cx="4041775" cy="185738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Любим мы не только бегать,</a:t>
            </a:r>
          </a:p>
          <a:p>
            <a:r>
              <a:rPr lang="ru-RU" sz="2000" dirty="0" smtClean="0"/>
              <a:t>Веселиться и играть.</a:t>
            </a:r>
          </a:p>
          <a:p>
            <a:r>
              <a:rPr lang="ru-RU" sz="2000" dirty="0" smtClean="0"/>
              <a:t>Кроме этого мы любим,</a:t>
            </a:r>
          </a:p>
          <a:p>
            <a:r>
              <a:rPr lang="ru-RU" sz="2000" dirty="0" smtClean="0"/>
              <a:t>Очень любим рисовать.</a:t>
            </a:r>
          </a:p>
          <a:p>
            <a:endParaRPr lang="ru-RU" sz="2000" dirty="0" smtClean="0"/>
          </a:p>
        </p:txBody>
      </p:sp>
      <p:pic>
        <p:nvPicPr>
          <p:cNvPr id="7" name="Содержимое 6" descr="DSC_016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42844" y="3217770"/>
            <a:ext cx="4354544" cy="2449431"/>
          </a:xfrm>
        </p:spPr>
      </p:pic>
      <p:pic>
        <p:nvPicPr>
          <p:cNvPr id="8" name="Содержимое 7" descr="DSC_017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237680"/>
            <a:ext cx="4284693" cy="2410139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765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                         Свежий воздух малышам </a:t>
            </a:r>
            <a:br>
              <a:rPr lang="ru-RU" sz="2800" b="1" dirty="0" smtClean="0"/>
            </a:br>
            <a:r>
              <a:rPr lang="ru-RU" sz="2800" b="1" dirty="0" smtClean="0"/>
              <a:t>                                  Нужен и полезен!</a:t>
            </a:r>
            <a:br>
              <a:rPr lang="ru-RU" sz="2800" b="1" dirty="0" smtClean="0"/>
            </a:br>
            <a:r>
              <a:rPr lang="ru-RU" sz="2800" b="1" dirty="0" smtClean="0"/>
              <a:t>                                Очень весело гулять</a:t>
            </a:r>
            <a:br>
              <a:rPr lang="ru-RU" sz="2800" b="1" dirty="0" smtClean="0"/>
            </a:br>
            <a:r>
              <a:rPr lang="ru-RU" sz="2800" b="1" dirty="0" smtClean="0"/>
              <a:t>                              И никаких болезней!!!</a:t>
            </a:r>
            <a:endParaRPr lang="ru-RU" sz="2800" b="1" dirty="0"/>
          </a:p>
        </p:txBody>
      </p:sp>
      <p:pic>
        <p:nvPicPr>
          <p:cNvPr id="5" name="Содержимое 4" descr="DSC_01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36912"/>
            <a:ext cx="4392488" cy="3384376"/>
          </a:xfrm>
        </p:spPr>
      </p:pic>
      <p:pic>
        <p:nvPicPr>
          <p:cNvPr id="6" name="Содержимое 5" descr="DSC_016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185110"/>
            <a:ext cx="4210080" cy="2368170"/>
          </a:xfrm>
        </p:spPr>
      </p:pic>
      <p:pic>
        <p:nvPicPr>
          <p:cNvPr id="3074" name="Picture 2" descr="C:\Users\User\Desktop\vedyork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1000108"/>
            <a:ext cx="1587500" cy="1587500"/>
          </a:xfrm>
          <a:prstGeom prst="rect">
            <a:avLst/>
          </a:prstGeom>
          <a:noFill/>
        </p:spPr>
      </p:pic>
      <p:pic>
        <p:nvPicPr>
          <p:cNvPr id="3075" name="Picture 3" descr="C:\Users\User\Desktop\292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5140" y="1000108"/>
            <a:ext cx="1971675" cy="1457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5334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                                   Тёплою водою</a:t>
            </a:r>
            <a:br>
              <a:rPr lang="ru-RU" sz="3200" b="1" dirty="0" smtClean="0"/>
            </a:br>
            <a:r>
              <a:rPr lang="ru-RU" sz="3200" b="1" dirty="0" smtClean="0"/>
              <a:t>                                Ручки чисто мою!</a:t>
            </a:r>
            <a:br>
              <a:rPr lang="ru-RU" sz="3200" b="1" dirty="0" smtClean="0"/>
            </a:br>
            <a:r>
              <a:rPr lang="ru-RU" sz="3200" b="1" dirty="0" smtClean="0"/>
              <a:t>                           Кусочек мыла я возьму</a:t>
            </a:r>
            <a:br>
              <a:rPr lang="ru-RU" sz="3200" b="1" dirty="0" smtClean="0"/>
            </a:br>
            <a:r>
              <a:rPr lang="ru-RU" sz="3200" b="1" dirty="0" smtClean="0"/>
              <a:t>                             И ладошки им потру!</a:t>
            </a:r>
            <a:endParaRPr lang="ru-RU" sz="3200" b="1" dirty="0"/>
          </a:p>
        </p:txBody>
      </p:sp>
      <p:pic>
        <p:nvPicPr>
          <p:cNvPr id="6" name="Содержимое 5" descr="DSC_01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772663"/>
            <a:ext cx="6143668" cy="3455813"/>
          </a:xfrm>
        </p:spPr>
      </p:pic>
      <p:pic>
        <p:nvPicPr>
          <p:cNvPr id="4098" name="Picture 2" descr="C:\Users\User\Desktop\0_7e9ce_3d429bf0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071546"/>
            <a:ext cx="1447800" cy="1666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5334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                                      На обед нам дали борщ,</a:t>
            </a:r>
            <a:br>
              <a:rPr lang="ru-RU" sz="2400" b="1" dirty="0" smtClean="0"/>
            </a:br>
            <a:r>
              <a:rPr lang="ru-RU" sz="2400" b="1" dirty="0" smtClean="0"/>
              <a:t>                                             Чай и запеканку.</a:t>
            </a:r>
            <a:br>
              <a:rPr lang="ru-RU" sz="2400" b="1" dirty="0" smtClean="0"/>
            </a:br>
            <a:r>
              <a:rPr lang="ru-RU" sz="2400" b="1" dirty="0" smtClean="0"/>
              <a:t>                                       Не люблю супы, борщи.</a:t>
            </a:r>
            <a:br>
              <a:rPr lang="ru-RU" sz="2400" b="1" dirty="0" smtClean="0"/>
            </a:br>
            <a:r>
              <a:rPr lang="ru-RU" sz="2400" b="1" dirty="0" smtClean="0"/>
              <a:t>                                         Я люблю </a:t>
            </a:r>
            <a:r>
              <a:rPr lang="ru-RU" sz="2400" b="1" dirty="0" err="1" smtClean="0"/>
              <a:t>сметанку</a:t>
            </a:r>
            <a:r>
              <a:rPr lang="ru-RU" sz="2400" b="1" dirty="0" smtClean="0"/>
              <a:t>!!!</a:t>
            </a:r>
            <a:endParaRPr lang="ru-RU" sz="2400" b="1" dirty="0"/>
          </a:p>
        </p:txBody>
      </p:sp>
      <p:pic>
        <p:nvPicPr>
          <p:cNvPr id="5" name="Содержимое 4" descr="DSC_01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466398"/>
            <a:ext cx="4352956" cy="2448537"/>
          </a:xfrm>
        </p:spPr>
      </p:pic>
      <p:pic>
        <p:nvPicPr>
          <p:cNvPr id="6" name="Содержимое 5" descr="DSC_016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466398"/>
            <a:ext cx="4280378" cy="2448537"/>
          </a:xfrm>
        </p:spPr>
      </p:pic>
      <p:pic>
        <p:nvPicPr>
          <p:cNvPr id="5122" name="Picture 2" descr="C:\Users\User\Desktop\522235646d35e41d3f07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857232"/>
            <a:ext cx="1762124" cy="2000264"/>
          </a:xfrm>
          <a:prstGeom prst="rect">
            <a:avLst/>
          </a:prstGeom>
          <a:noFill/>
        </p:spPr>
      </p:pic>
      <p:pic>
        <p:nvPicPr>
          <p:cNvPr id="5124" name="Picture 4" descr="C:\Users\User\Desktop\522235646d35e41d3f07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16" y="857232"/>
            <a:ext cx="1905000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646</TotalTime>
  <Words>199</Words>
  <Application>Microsoft Office PowerPoint</Application>
  <PresentationFormat>Экран (4:3)</PresentationFormat>
  <Paragraphs>37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Презентация на тему  «Один день из жизни круглосуточной группы»</vt:lpstr>
      <vt:lpstr>                                                        Есть особый сад на свете. Не деревья в нём, а дети,                                            Он для маленьких ребят! И зовётся – детский сад!                                                         Детский сад, детский сад!.. Почему так говорят?                                           Потому что дружно в нём. Мы одной семьёй растём!</vt:lpstr>
      <vt:lpstr>Детки в садике живут, Здесь играют и поют, Здесь друзей себе находят, На прогулку с ними ходят.  Вместе спорят и мечтают, Незаметно подрастают. Детский сад — второй ваш дом, Как тепло, уютно в нем!  Вы его любите, дети, Самый добрый дом на свете!                         </vt:lpstr>
      <vt:lpstr>                       Мы зарядкой занимались:                          На носочки поднимались,                             И тянули ручки ввысь,                       Ну – ка, солнышка коснись!!!</vt:lpstr>
      <vt:lpstr>                     Мы за столиком сидим,                  Вкусный завтрак мы едим.                        Постарались повара,                       Приготовили с утра!!!</vt:lpstr>
      <vt:lpstr>Слайд 6</vt:lpstr>
      <vt:lpstr>                         Свежий воздух малышам                                    Нужен и полезен!                                 Очень весело гулять                               И никаких болезней!!!</vt:lpstr>
      <vt:lpstr>                                   Тёплою водою                                 Ручки чисто мою!                            Кусочек мыла я возьму                              И ладошки им потру!</vt:lpstr>
      <vt:lpstr>                                       На обед нам дали борщ,                                              Чай и запеканку.                                        Не люблю супы, борщи.                                          Я люблю сметанку!!!</vt:lpstr>
      <vt:lpstr>                                    Если целый день играть,                                      Можем даже мы устать!                                         И тогда, спасая нас,                                            К нам приходит                                              ТИХИЙ ЧАС!!!</vt:lpstr>
      <vt:lpstr>                            Играть мы любим очень,                                Вы знаете, друзья!!!                            Без игр прожить ребёнку                               Никак, никак нельзя!!!</vt:lpstr>
      <vt:lpstr>Есть в группе тихий уголок.  Там тишина. Слышно сопенье… В нем совершенствует уменье  В настольную игру игрок!   </vt:lpstr>
      <vt:lpstr>                               Ужин, вкусный ужин                                Нам с тобою нужен!                        Быть голодным очень глупо,                           Мы уже большая группа!</vt:lpstr>
      <vt:lpstr>                                                   Солнышко, не заходи,                                                              На дворе нас подожди!                                                     Мы сейчас идём гулять                                                              И родителей встречать.                                                    Я соскучилась по маме,                                                              Не могу дождаться прямо!!!                                                   Пусть она скорей придёт                                                              И домой меня возьмёт!!!</vt:lpstr>
      <vt:lpstr>Пусть на свете рождаются дети, Как цветы поднимаются пусть. Был бы серым наш миг на планете, Если б детство не красило путь. </vt:lpstr>
      <vt:lpstr>Наши праздники!</vt:lpstr>
      <vt:lpstr>Вот и праздник стучится к нам в двери На пороге у нас Новый год Открывай широко, садик, двери, Пригласили желанных гостей!</vt:lpstr>
      <vt:lpstr>Сегодня мы прощаемся С любимым детским садом, Мы выросли, мы выросли, Идти нам в школу надо.   </vt:lpstr>
      <vt:lpstr>                                   Я люблю свой детский сад!                                    В нём полным полно ребят.                         1,2,3,4,5 – жаль, что всех не сосчитать!                                   Может сто их, может двести.                                   Хорошо, когда мы вместе!!!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 «Один день из жизни нашей группы»</dc:title>
  <dc:creator>User</dc:creator>
  <cp:lastModifiedBy>Андрей Афанасьев</cp:lastModifiedBy>
  <cp:revision>87</cp:revision>
  <dcterms:created xsi:type="dcterms:W3CDTF">2013-10-07T18:25:59Z</dcterms:created>
  <dcterms:modified xsi:type="dcterms:W3CDTF">2018-03-02T06:28:55Z</dcterms:modified>
</cp:coreProperties>
</file>