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3" r:id="rId7"/>
    <p:sldId id="260" r:id="rId8"/>
    <p:sldId id="257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5DFF-0EC2-494A-BFE8-B31A5C8985F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B27B-03CC-4646-9E46-2DADBD779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7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5DFF-0EC2-494A-BFE8-B31A5C8985F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B27B-03CC-4646-9E46-2DADBD779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9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5DFF-0EC2-494A-BFE8-B31A5C8985F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B27B-03CC-4646-9E46-2DADBD779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4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5DFF-0EC2-494A-BFE8-B31A5C8985F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B27B-03CC-4646-9E46-2DADBD779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6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5DFF-0EC2-494A-BFE8-B31A5C8985F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B27B-03CC-4646-9E46-2DADBD779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6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5DFF-0EC2-494A-BFE8-B31A5C8985F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B27B-03CC-4646-9E46-2DADBD779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0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5DFF-0EC2-494A-BFE8-B31A5C8985F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B27B-03CC-4646-9E46-2DADBD779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3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5DFF-0EC2-494A-BFE8-B31A5C8985F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B27B-03CC-4646-9E46-2DADBD779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5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5DFF-0EC2-494A-BFE8-B31A5C8985F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B27B-03CC-4646-9E46-2DADBD779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7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5DFF-0EC2-494A-BFE8-B31A5C8985F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B27B-03CC-4646-9E46-2DADBD779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5DFF-0EC2-494A-BFE8-B31A5C8985F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B27B-03CC-4646-9E46-2DADBD779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8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5DFF-0EC2-494A-BFE8-B31A5C8985F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B27B-03CC-4646-9E46-2DADBD779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6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jpg"/><Relationship Id="rId7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jpg"/><Relationship Id="rId7" Type="http://schemas.openxmlformats.org/officeDocument/2006/relationships/image" Target="../media/image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8202" y="491452"/>
            <a:ext cx="7795596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Бережное развитие интеллекта!</a:t>
            </a:r>
            <a:endParaRPr lang="ru-RU" sz="4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96" y="1396337"/>
            <a:ext cx="2191407" cy="1763179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28118"/>
          <a:stretch/>
        </p:blipFill>
        <p:spPr>
          <a:xfrm>
            <a:off x="353472" y="2270234"/>
            <a:ext cx="4346950" cy="4377137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8" b="28805"/>
          <a:stretch/>
        </p:blipFill>
        <p:spPr>
          <a:xfrm>
            <a:off x="7491577" y="2270234"/>
            <a:ext cx="4362527" cy="4377137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165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ocuments\здесь фотографии\2 наш 2019\с тел Тат Ген\предметно-развивающая среда ДОУ\на конкурс\b54d600f-a92f-4c47-91a4-f90cca1f964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7" b="14022"/>
          <a:stretch/>
        </p:blipFill>
        <p:spPr bwMode="auto">
          <a:xfrm>
            <a:off x="58288" y="3529049"/>
            <a:ext cx="4055485" cy="3120082"/>
          </a:xfrm>
          <a:prstGeom prst="flowChartInputOutpu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ocuments\здесь фотографии\2 наш 2019\с тел Тат Ген\предметно-развивающая среда ДОУ\IMG-20190125-WA01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11650" b="14483"/>
          <a:stretch/>
        </p:blipFill>
        <p:spPr bwMode="auto">
          <a:xfrm>
            <a:off x="3524584" y="2397579"/>
            <a:ext cx="4963130" cy="4251552"/>
          </a:xfrm>
          <a:prstGeom prst="trapezoid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ocuments\здесь фотографии\2 наш 2019\с тел Тат Ген\предметно-развивающая среда ДОУ\IMG-20190125-WA0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8524" y="3529049"/>
            <a:ext cx="4160108" cy="3120082"/>
          </a:xfrm>
          <a:prstGeom prst="flowChartInputOutpu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ocuments\здесь фотографии\2 наш 2019\с тел Тат Ген\предметно-развивающая среда ДОУ\IMG-20190422-WA0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147095"/>
            <a:ext cx="3003465" cy="2974951"/>
          </a:xfrm>
          <a:prstGeom prst="wedgeRectCallou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ocuments\здесь фотографии\2 наш 2019\с тел Тат Ген\предметно-развивающая среда ДОУ\IMG-20190301-WA01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7367" y="147094"/>
            <a:ext cx="3272287" cy="2974952"/>
          </a:xfrm>
          <a:prstGeom prst="wedgeRectCallou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0D3B6"/>
              </a:clrFrom>
              <a:clrTo>
                <a:srgbClr val="E0D3B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10" b="89914" l="10000" r="95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81" y="185800"/>
            <a:ext cx="2418037" cy="2211779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516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03" y="1209284"/>
            <a:ext cx="2818194" cy="2716331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0" name="Picture 3" descr="C:\Users\User\Documents\здесь фотографии\2 наш 2019\с тел Тат Ген\день детских изобретений\IMG-20190117-WA0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17" y="1196649"/>
            <a:ext cx="2702398" cy="2084207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Pictures\500Л СР\отобранные фотографии\IMG-20190130-WA0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89" y="3925615"/>
            <a:ext cx="2818194" cy="2508082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Pictures\500Л СР\отобранные фотографии\IMG-20190130-WA00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17" y="3925616"/>
            <a:ext cx="2866488" cy="2486478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ocuments\здесь фотографии\2 наш 2019\с тел Тат Ген\предметно-развивающая среда ДОУ\на конкурс\6bab3180-01fc-42e9-aefc-fd027511709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98" y="4439694"/>
            <a:ext cx="2660004" cy="1994002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ocuments\здесь фотографии\2 наш 2019\с тел Тат Ген\предметно-развивающая среда ДОУ\на конкурс\a9166cee-ce5a-4abe-af7a-d42a46e1d5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59" y="1209284"/>
            <a:ext cx="2828724" cy="2100766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5" b="5349"/>
          <a:stretch/>
        </p:blipFill>
        <p:spPr>
          <a:xfrm>
            <a:off x="1190876" y="216153"/>
            <a:ext cx="3459952" cy="5026979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0" b="14474"/>
          <a:stretch/>
        </p:blipFill>
        <p:spPr>
          <a:xfrm>
            <a:off x="5193651" y="334600"/>
            <a:ext cx="2035926" cy="2266710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2" b="6613"/>
          <a:stretch/>
        </p:blipFill>
        <p:spPr>
          <a:xfrm>
            <a:off x="7941336" y="1278769"/>
            <a:ext cx="3446995" cy="5284450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6241"/>
          <a:stretch/>
        </p:blipFill>
        <p:spPr>
          <a:xfrm>
            <a:off x="4978172" y="2964376"/>
            <a:ext cx="2447387" cy="3615273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353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1" b="6327"/>
          <a:stretch/>
        </p:blipFill>
        <p:spPr>
          <a:xfrm>
            <a:off x="607061" y="1771266"/>
            <a:ext cx="2254061" cy="4408816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" b="10502"/>
          <a:stretch/>
        </p:blipFill>
        <p:spPr>
          <a:xfrm>
            <a:off x="2969372" y="992310"/>
            <a:ext cx="2135692" cy="4460854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8" b="9506"/>
          <a:stretch/>
        </p:blipFill>
        <p:spPr>
          <a:xfrm>
            <a:off x="5213314" y="431296"/>
            <a:ext cx="2113706" cy="4428621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5" b="7472"/>
          <a:stretch/>
        </p:blipFill>
        <p:spPr>
          <a:xfrm>
            <a:off x="7435270" y="1110850"/>
            <a:ext cx="2011818" cy="4223774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 b="10357"/>
          <a:stretch/>
        </p:blipFill>
        <p:spPr>
          <a:xfrm>
            <a:off x="9555338" y="1771266"/>
            <a:ext cx="2097618" cy="4223774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0D3B6"/>
              </a:clrFrom>
              <a:clrTo>
                <a:srgbClr val="E0D3B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10" b="89914" l="10000" r="95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21" y="5114011"/>
            <a:ext cx="1824975" cy="166930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13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0" b="11436"/>
          <a:stretch/>
        </p:blipFill>
        <p:spPr>
          <a:xfrm>
            <a:off x="7193521" y="3610304"/>
            <a:ext cx="2498497" cy="3166248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1" b="5718"/>
          <a:stretch/>
        </p:blipFill>
        <p:spPr>
          <a:xfrm>
            <a:off x="7140159" y="141885"/>
            <a:ext cx="2498497" cy="3184635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8" b="10721"/>
          <a:stretch/>
        </p:blipFill>
        <p:spPr>
          <a:xfrm>
            <a:off x="5174942" y="2581167"/>
            <a:ext cx="1842116" cy="3855534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9" b="8799"/>
          <a:stretch/>
        </p:blipFill>
        <p:spPr>
          <a:xfrm>
            <a:off x="2459146" y="3610304"/>
            <a:ext cx="2539333" cy="3195831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" b="15628"/>
          <a:stretch/>
        </p:blipFill>
        <p:spPr>
          <a:xfrm>
            <a:off x="2486903" y="141886"/>
            <a:ext cx="2539333" cy="3184635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0D3B6"/>
              </a:clrFrom>
              <a:clrTo>
                <a:srgbClr val="E0D3B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10" b="89914" l="10000" r="95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10" y="494714"/>
            <a:ext cx="1824975" cy="166930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212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" b="6578"/>
          <a:stretch/>
        </p:blipFill>
        <p:spPr>
          <a:xfrm>
            <a:off x="6367357" y="2894135"/>
            <a:ext cx="2403993" cy="3711346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4" b="15119"/>
          <a:stretch/>
        </p:blipFill>
        <p:spPr>
          <a:xfrm>
            <a:off x="1081337" y="233265"/>
            <a:ext cx="2041081" cy="2018847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1" b="16513"/>
          <a:stretch/>
        </p:blipFill>
        <p:spPr>
          <a:xfrm>
            <a:off x="1060997" y="2482104"/>
            <a:ext cx="2079446" cy="2049517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15" y="240820"/>
            <a:ext cx="2079446" cy="2080187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15" y="2576689"/>
            <a:ext cx="2079446" cy="2018847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/>
          <a:stretch/>
        </p:blipFill>
        <p:spPr>
          <a:xfrm>
            <a:off x="9086515" y="4749808"/>
            <a:ext cx="2079446" cy="2049517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3" y="4783934"/>
            <a:ext cx="2107090" cy="2015391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2" name="Picture 4" descr="C:\Documents and Settings\Администратор\Мои документы\Мои рисунки\fotki\x_bbe1ce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82" y="237646"/>
            <a:ext cx="2403993" cy="2033134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Администратор\Мои документы\Мои рисунки\на экологической тропинке\DSCN169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17364" b="13765"/>
          <a:stretch/>
        </p:blipFill>
        <p:spPr bwMode="auto">
          <a:xfrm>
            <a:off x="6367358" y="210342"/>
            <a:ext cx="2403993" cy="2087742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6986" b="20919"/>
          <a:stretch/>
        </p:blipFill>
        <p:spPr>
          <a:xfrm>
            <a:off x="3453756" y="2390331"/>
            <a:ext cx="2387819" cy="2274051"/>
          </a:xfrm>
          <a:prstGeom prst="ellipse">
            <a:avLst/>
          </a:prstGeom>
          <a:ln w="57150">
            <a:solidFill>
              <a:srgbClr val="002060"/>
            </a:solidFill>
          </a:ln>
        </p:spPr>
      </p:pic>
      <p:pic>
        <p:nvPicPr>
          <p:cNvPr id="14" name="Picture 2" descr="C:\Documents and Settings\1\Рабочий стол\Рисунок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49386" y="4783934"/>
            <a:ext cx="2392189" cy="1984937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393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0" b="28939"/>
          <a:stretch/>
        </p:blipFill>
        <p:spPr>
          <a:xfrm>
            <a:off x="4500563" y="3693316"/>
            <a:ext cx="2843212" cy="2707483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7" b="37835"/>
          <a:stretch/>
        </p:blipFill>
        <p:spPr>
          <a:xfrm>
            <a:off x="7652172" y="436564"/>
            <a:ext cx="3718485" cy="3000375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3" y="436564"/>
            <a:ext cx="2843212" cy="3000375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6" b="35049"/>
          <a:stretch/>
        </p:blipFill>
        <p:spPr>
          <a:xfrm>
            <a:off x="491849" y="436564"/>
            <a:ext cx="3718485" cy="3028949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9" y="3693317"/>
            <a:ext cx="3718485" cy="2707483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72" y="3693316"/>
            <a:ext cx="3718485" cy="2707483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752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" t="11138" r="332" b="32970"/>
          <a:stretch/>
        </p:blipFill>
        <p:spPr>
          <a:xfrm>
            <a:off x="485774" y="650174"/>
            <a:ext cx="6829425" cy="5630677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0D3B6"/>
              </a:clrFrom>
              <a:clrTo>
                <a:srgbClr val="E0D3B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0" b="89914" l="10000" r="95283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7" t="5838" r="2403" b="8538"/>
          <a:stretch/>
        </p:blipFill>
        <p:spPr bwMode="auto">
          <a:xfrm>
            <a:off x="8660532" y="3871403"/>
            <a:ext cx="2376265" cy="211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86487" y="1072634"/>
            <a:ext cx="289149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05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Дюймовочка</dc:creator>
  <cp:lastModifiedBy>Дюймовочка</cp:lastModifiedBy>
  <cp:revision>13</cp:revision>
  <dcterms:created xsi:type="dcterms:W3CDTF">2021-05-25T06:06:35Z</dcterms:created>
  <dcterms:modified xsi:type="dcterms:W3CDTF">2022-03-10T09:56:09Z</dcterms:modified>
</cp:coreProperties>
</file>