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9" r:id="rId3"/>
    <p:sldId id="269" r:id="rId4"/>
    <p:sldId id="291" r:id="rId5"/>
    <p:sldId id="294" r:id="rId6"/>
    <p:sldId id="295" r:id="rId7"/>
    <p:sldId id="298" r:id="rId8"/>
    <p:sldId id="296" r:id="rId9"/>
    <p:sldId id="297" r:id="rId10"/>
    <p:sldId id="303" r:id="rId11"/>
    <p:sldId id="286" r:id="rId12"/>
    <p:sldId id="302" r:id="rId13"/>
    <p:sldId id="299" r:id="rId14"/>
    <p:sldId id="300" r:id="rId15"/>
    <p:sldId id="301" r:id="rId16"/>
    <p:sldId id="30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69D7A19-635C-475B-BF0F-6CCF1D9C3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D718303-C8CF-4E19-9C19-AA788AC016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DE1BE8F-7125-4AC3-804D-8A5F34116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6C69F-63BB-4CB6-A3DD-4880A4A5F4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0426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ED6D1C7-CB70-4D81-AB22-E567815D8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8CE8B33-B465-4046-B53A-84FD4C458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2BFC2B6-1AB2-4485-A1FF-88C324844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BE37C-8175-47D0-B706-56F890F61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5035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7472A8E-F5AE-4880-BABB-A5278FF81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61C9713-F37D-4F2E-AA0C-5DFF04980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23F1053-B669-4E61-9370-BA207F00F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D2029-77BD-4927-B61D-958363F45B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125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93D1BF2-4A97-4A9E-BB1B-9218A1F2D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D378BEC-F47D-4B2A-9485-6D189169CF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C66878F-C1AD-4E98-B7D9-F4916D6AC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81482-C257-4CD7-9288-B0B9B68AA6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9817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FE2DF3A-ECFF-46F2-8C0B-BB3E79398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C32162C-C8D0-4A6F-80C4-54ED8A58D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8C61432-F6D8-411E-998F-24C2A8571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18945-78E6-41A2-9D92-954D138CEE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7103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8762206-74F8-44FB-908C-2F3B8A615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BE9AE3C-308A-4903-8F07-DA624DF8A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2CB19A2-788B-48DA-A122-1DC5EDEAE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24824-6E58-4725-9C82-ECE4CD8AC9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0427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563C4BD-D702-4E6E-995C-322B7A4FE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916DF3D-26F8-4ED3-8737-1E17517502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5F6F32F-3C15-4BAA-B9D6-E343AE26B4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D60F2-6166-4ABB-B113-F280D5ECCE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750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40BFF2D6-A983-4544-9046-A2DA2FDD7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1C7DA45D-1DBC-4D18-8444-05A5CEF84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9C9571C8-068E-4C1C-BE5C-9F3C2CB1EE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43EED-ABAF-4592-88A8-D5EDADA2A1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6494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5060553C-F81E-4D60-A744-89B0F70AD9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A967DDE-A963-448F-82DF-ABA9F087D5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5855A94-0A47-45D9-AF3F-6A44147DC6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9FDA5-FC55-41FD-8913-FDE1989859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8834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843EB61-9809-4847-ADE6-2029998C3F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0668680-0E90-4191-A865-84F0554952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DD39E0A-3042-470C-97DF-60D4B8CC4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F71D6-116F-4540-9B46-82E30C717E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9953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A3C9D60-76DD-4232-BDC1-E49F2D8AC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8E34BA5-1350-4E6D-947C-A1907D2DA5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D9A7C31-445E-4414-910F-AC5FDF701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E109E-E1C0-4FBF-9BC1-A4304FB9D0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986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5A6633-8298-4909-9C11-FFA9C2869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0C8BE1A-4EA5-4F65-AA48-E5701697A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055AFF0-E866-4A5D-ADF0-BFDFD041C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2F8A3-C635-4AB4-AA42-2F112C5E25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2985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49F5CB6B-4B9C-48AE-82FC-104C93F24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BBB7DA3B-0BD1-44E3-B582-E18342238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D6EDCB36-2091-43C6-A4D4-AAB85C6D67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E4A42AC5-CF47-4737-9111-E9E073CB7F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FC941E85-3EE0-47D3-B249-7822290EA3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5602A2-F774-48A8-B507-E1E43B03C71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2" descr="etna.jpg">
            <a:extLst>
              <a:ext uri="{FF2B5EF4-FFF2-40B4-BE49-F238E27FC236}">
                <a16:creationId xmlns="" xmlns:a16="http://schemas.microsoft.com/office/drawing/2014/main" id="{E7C22B7D-326D-410E-80DA-9F6AFE20BBF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70" y="89598"/>
            <a:ext cx="9030616" cy="6768402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429264"/>
            <a:ext cx="7772400" cy="1285884"/>
          </a:xfrm>
        </p:spPr>
        <p:txBody>
          <a:bodyPr/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.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Подготовила воспитанница 2 подготовительной группы компенсирующей направленности МБДОУ ЦРР – </a:t>
            </a:r>
            <a:r>
              <a:rPr lang="ru-RU" sz="1800" b="1" dirty="0" err="1" smtClean="0">
                <a:solidFill>
                  <a:srgbClr val="0070C0"/>
                </a:solidFill>
              </a:rPr>
              <a:t>д</a:t>
            </a:r>
            <a:r>
              <a:rPr lang="ru-RU" sz="1800" b="1" dirty="0" smtClean="0">
                <a:solidFill>
                  <a:srgbClr val="0070C0"/>
                </a:solidFill>
              </a:rPr>
              <a:t>/с №5 «Ромашка» Агеева </a:t>
            </a:r>
            <a:r>
              <a:rPr lang="ru-RU" sz="1800" b="1" dirty="0" err="1" smtClean="0">
                <a:solidFill>
                  <a:srgbClr val="0070C0"/>
                </a:solidFill>
              </a:rPr>
              <a:t>Элина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571480"/>
            <a:ext cx="6400800" cy="928694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Почему извергаются вулканы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268" name="Прямоугольник 3">
            <a:extLst>
              <a:ext uri="{FF2B5EF4-FFF2-40B4-BE49-F238E27FC236}">
                <a16:creationId xmlns="" xmlns:a16="http://schemas.microsoft.com/office/drawing/2014/main" id="{4E0FAECB-56D1-4056-A7F6-EB72B8234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934075"/>
            <a:ext cx="784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Users\Оксана\Desktop\mayon-volc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Вулканы кажутся красивыми, но они очень опасны. Ведь огненная каша-лава, выливаясь из горы, может разрушить города, где живут люди, устроить пожары.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2" descr="1326272226_02.jpg">
            <a:extLst>
              <a:ext uri="{FF2B5EF4-FFF2-40B4-BE49-F238E27FC236}">
                <a16:creationId xmlns="" xmlns:a16="http://schemas.microsoft.com/office/drawing/2014/main" id="{030F637F-F0D3-4D96-9D29-7E4A7C4925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7" name="TextBox 2">
            <a:extLst>
              <a:ext uri="{FF2B5EF4-FFF2-40B4-BE49-F238E27FC236}">
                <a16:creationId xmlns="" xmlns:a16="http://schemas.microsoft.com/office/drawing/2014/main" id="{3903338C-17F1-4737-A51B-A69E0D63D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0"/>
            <a:ext cx="701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Прямоугольник 3">
            <a:extLst>
              <a:ext uri="{FF2B5EF4-FFF2-40B4-BE49-F238E27FC236}">
                <a16:creationId xmlns="" xmlns:a16="http://schemas.microsoft.com/office/drawing/2014/main" id="{4EF9F9C0-1E92-48AA-99B2-1550ADC76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211888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ксана\Desktop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07352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Вулканический пепел – удобрение для растений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Вулканический туф (горная порода)- возводят здания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  <p:pic>
        <p:nvPicPr>
          <p:cNvPr id="15364" name="Picture 3" descr="C:\Users\Оксана\Desktop\unti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75088"/>
            <a:ext cx="4068762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Users\Оксана\Desktop\unled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000108"/>
            <a:ext cx="39179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C:\Users\Оксана\Desktop\unt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889553"/>
            <a:ext cx="3929058" cy="296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01203_103201_resized_20201203_033657464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00562" cy="3375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IMG_20201203_103319_resized_20201203_033520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48" y="0"/>
            <a:ext cx="4476752" cy="3357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2" descr="C:\Users\Алиска\Desktop\Фото для проекта\IMG_20170403_144751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500438"/>
            <a:ext cx="2928958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0201203_105129_resized_20201203_03573211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6124"/>
            <a:ext cx="4453473" cy="3340105"/>
          </a:xfrm>
          <a:prstGeom prst="rect">
            <a:avLst/>
          </a:prstGeom>
          <a:noFill/>
        </p:spPr>
      </p:pic>
      <p:pic>
        <p:nvPicPr>
          <p:cNvPr id="2051" name="Picture 3" descr="C:\Users\User\Desktop\IMG_20201203_104915_resized_20201203_033656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20201203_105130_resized_20201203_035733523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2101" cy="3511576"/>
          </a:xfrm>
          <a:prstGeom prst="rect">
            <a:avLst/>
          </a:prstGeom>
          <a:noFill/>
        </p:spPr>
      </p:pic>
      <p:pic>
        <p:nvPicPr>
          <p:cNvPr id="4" name="Picture 2" descr="C:\Users\User\Downloads\IMG_20201203_105147_resized_20201203_0405069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36157"/>
            <a:ext cx="4429124" cy="332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2" descr="etna.jpg">
            <a:extLst>
              <a:ext uri="{FF2B5EF4-FFF2-40B4-BE49-F238E27FC236}">
                <a16:creationId xmlns="" xmlns:a16="http://schemas.microsoft.com/office/drawing/2014/main" id="{E7C22B7D-326D-410E-80DA-9F6AFE20BBF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70" y="89598"/>
            <a:ext cx="9030616" cy="6768402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429264"/>
            <a:ext cx="7772400" cy="1285884"/>
          </a:xfrm>
        </p:spPr>
        <p:txBody>
          <a:bodyPr/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.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571480"/>
            <a:ext cx="6400800" cy="928694"/>
          </a:xfrm>
        </p:spPr>
        <p:txBody>
          <a:bodyPr/>
          <a:lstStyle/>
          <a:p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268" name="Прямоугольник 3">
            <a:extLst>
              <a:ext uri="{FF2B5EF4-FFF2-40B4-BE49-F238E27FC236}">
                <a16:creationId xmlns="" xmlns:a16="http://schemas.microsoft.com/office/drawing/2014/main" id="{4E0FAECB-56D1-4056-A7F6-EB72B8234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934075"/>
            <a:ext cx="784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2" descr="1318049594_kuznec-kuznya-kovat.jpg">
            <a:extLst>
              <a:ext uri="{FF2B5EF4-FFF2-40B4-BE49-F238E27FC236}">
                <a16:creationId xmlns="" xmlns:a16="http://schemas.microsoft.com/office/drawing/2014/main" id="{064ECFEE-1F4D-4099-9C3D-BC8EB8E56B1C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2908" y="0"/>
            <a:ext cx="9144000" cy="6858000"/>
          </a:xfrm>
        </p:spPr>
      </p:pic>
      <p:sp>
        <p:nvSpPr>
          <p:cNvPr id="15363" name="TextBox 2">
            <a:extLst>
              <a:ext uri="{FF2B5EF4-FFF2-40B4-BE49-F238E27FC236}">
                <a16:creationId xmlns="" xmlns:a16="http://schemas.microsoft.com/office/drawing/2014/main" id="{37012BFE-B6FF-4897-9B0F-04E404C3B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4290"/>
            <a:ext cx="701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 по имени вулкан </a:t>
            </a:r>
            <a:endParaRPr lang="ru-RU" alt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Прямоугольник 3">
            <a:extLst>
              <a:ext uri="{FF2B5EF4-FFF2-40B4-BE49-F238E27FC236}">
                <a16:creationId xmlns="" xmlns:a16="http://schemas.microsoft.com/office/drawing/2014/main" id="{476021C7-A279-45FD-86CF-D4CA5FE36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211888"/>
            <a:ext cx="784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2" descr="вулкан3.jpg">
            <a:extLst>
              <a:ext uri="{FF2B5EF4-FFF2-40B4-BE49-F238E27FC236}">
                <a16:creationId xmlns="" xmlns:a16="http://schemas.microsoft.com/office/drawing/2014/main" id="{62AE6C72-6919-497E-9F00-402981284BE5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288" y="0"/>
            <a:ext cx="9158288" cy="6858000"/>
          </a:xfrm>
        </p:spPr>
      </p:pic>
      <p:sp>
        <p:nvSpPr>
          <p:cNvPr id="14339" name="TextBox 2">
            <a:extLst>
              <a:ext uri="{FF2B5EF4-FFF2-40B4-BE49-F238E27FC236}">
                <a16:creationId xmlns="" xmlns:a16="http://schemas.microsoft.com/office/drawing/2014/main" id="{817802AF-FD34-466E-991F-710FAA7A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0"/>
            <a:ext cx="701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Прямоугольник 3">
            <a:extLst>
              <a:ext uri="{FF2B5EF4-FFF2-40B4-BE49-F238E27FC236}">
                <a16:creationId xmlns="" xmlns:a16="http://schemas.microsoft.com/office/drawing/2014/main" id="{A0C152BC-E62F-4BAC-85E9-7D57585D4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211888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4" descr="C:\Users\Алиска\Desktop\Фото для проекта\stroenie-vulkan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0"/>
            <a:ext cx="735811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4" descr="izverzhenie_vulkanov_fotograf_martin_ritc_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2083"/>
          <a:stretch>
            <a:fillRect/>
          </a:stretch>
        </p:blipFill>
        <p:spPr>
          <a:xfrm>
            <a:off x="0" y="0"/>
            <a:ext cx="9144000" cy="671514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4" descr="sifvolcan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08125" y="47609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user_file_560a4c001c543_10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b="16666"/>
          <a:stretch>
            <a:fillRect/>
          </a:stretch>
        </p:blipFill>
        <p:spPr bwMode="auto">
          <a:xfrm>
            <a:off x="0" y="642918"/>
            <a:ext cx="914400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4" descr="f92bbeb5092bbec303222d820efd4d16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69925" y="5699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4" descr="med_gallery_40_152_506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6250"/>
          <a:stretch>
            <a:fillRect/>
          </a:stretch>
        </p:blipFill>
        <p:spPr>
          <a:xfrm>
            <a:off x="0" y="142852"/>
            <a:ext cx="9144000" cy="642939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46</Words>
  <Application>Microsoft Office PowerPoint</Application>
  <PresentationFormat>Экран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.  Подготовила воспитанница 2 подготовительной группы компенсирующей направленности МБДОУ ЦРР – д/с №5 «Ромашка» Агеева Элина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Вулканы кажутся красивыми, но они очень опасны. Ведь огненная каша-лава, выливаясь из горы, может разрушить города, где живут люди, устроить пожары.</vt:lpstr>
      <vt:lpstr>Слайд 11</vt:lpstr>
      <vt:lpstr>Вулканический пепел – удобрение для растений Вулканический туф (горная порода)- возводят здания</vt:lpstr>
      <vt:lpstr>Слайд 13</vt:lpstr>
      <vt:lpstr>Слайд 14</vt:lpstr>
      <vt:lpstr>Слайд 15</vt:lpstr>
      <vt:lpstr>.  Спасибо за внимание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Ильшат-Ильмира</dc:creator>
  <cp:lastModifiedBy>User</cp:lastModifiedBy>
  <cp:revision>55</cp:revision>
  <cp:lastPrinted>1601-01-01T00:00:00Z</cp:lastPrinted>
  <dcterms:created xsi:type="dcterms:W3CDTF">2013-03-21T05:47:27Z</dcterms:created>
  <dcterms:modified xsi:type="dcterms:W3CDTF">2020-12-03T16:14:53Z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