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70" r:id="rId3"/>
    <p:sldId id="274" r:id="rId4"/>
    <p:sldId id="267" r:id="rId5"/>
    <p:sldId id="272" r:id="rId6"/>
    <p:sldId id="264" r:id="rId7"/>
    <p:sldId id="271" r:id="rId8"/>
    <p:sldId id="268" r:id="rId9"/>
    <p:sldId id="269" r:id="rId10"/>
    <p:sldId id="266" r:id="rId11"/>
    <p:sldId id="277" r:id="rId12"/>
    <p:sldId id="275" r:id="rId13"/>
    <p:sldId id="276" r:id="rId14"/>
    <p:sldId id="273" r:id="rId15"/>
  </p:sldIdLst>
  <p:sldSz cx="9144000" cy="6858000" type="screen4x3"/>
  <p:notesSz cx="6858000" cy="9144000"/>
  <p:embeddedFontLst>
    <p:embeddedFont>
      <p:font typeface="Romana Script" panose="020B0604020202020204" charset="-5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683567" y="692697"/>
            <a:ext cx="7848873" cy="5078313"/>
            <a:chOff x="1105218" y="2579333"/>
            <a:chExt cx="9656424" cy="633750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579333"/>
              <a:ext cx="9646026" cy="63375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4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   Преемственность в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400" b="1" dirty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 </a:t>
              </a:r>
              <a:r>
                <a:rPr lang="ru-RU" sz="54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работе детского сада и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400" b="1" dirty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 </a:t>
              </a:r>
              <a:r>
                <a:rPr lang="ru-RU" sz="54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 школы как условие успешной адаптации детей к обучению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400" b="1" dirty="0" smtClean="0">
                  <a:ln w="19050">
                    <a:solidFill>
                      <a:prstClr val="white"/>
                    </a:solidFill>
                    <a:prstDash val="solid"/>
                  </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Romana Script" pitchFamily="34" charset="-52"/>
                  <a:cs typeface="Arial" charset="0"/>
                </a:rPr>
                <a:t> в школе. </a:t>
              </a:r>
              <a:endParaRPr lang="ru-RU" sz="5400" b="1" dirty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Romana Script" pitchFamily="34" charset="-52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05218" y="7840864"/>
              <a:ext cx="5084706" cy="460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na Script" pitchFamily="34" charset="-52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272808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676456" cy="43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248472" cy="6336704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248472" cy="6336704"/>
          </a:xfrm>
        </p:spPr>
      </p:pic>
    </p:spTree>
    <p:extLst>
      <p:ext uri="{BB962C8B-B14F-4D97-AF65-F5344CB8AC3E}">
        <p14:creationId xmlns:p14="http://schemas.microsoft.com/office/powerpoint/2010/main" val="3930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320480" cy="63367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4104456" cy="6336704"/>
          </a:xfrm>
        </p:spPr>
      </p:pic>
    </p:spTree>
    <p:extLst>
      <p:ext uri="{BB962C8B-B14F-4D97-AF65-F5344CB8AC3E}">
        <p14:creationId xmlns:p14="http://schemas.microsoft.com/office/powerpoint/2010/main" val="4599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3589859"/>
          </a:xfrm>
        </p:spPr>
        <p:txBody>
          <a:bodyPr/>
          <a:lstStyle/>
          <a:p>
            <a:pPr marL="0" indent="0" algn="ctr">
              <a:buNone/>
            </a:pPr>
            <a:r>
              <a:rPr lang="ru-RU" sz="10600" b="1" dirty="0" smtClean="0">
                <a:solidFill>
                  <a:srgbClr val="9900CC"/>
                </a:solidFill>
                <a:latin typeface="Romana Script" panose="020B0604020202020204" charset="-52"/>
              </a:rPr>
              <a:t>Спасибо за внимание.</a:t>
            </a:r>
            <a:endParaRPr lang="ru-RU" sz="10600" b="1" dirty="0">
              <a:solidFill>
                <a:srgbClr val="9900CC"/>
              </a:solidFill>
              <a:latin typeface="Romana Scrip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415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56443" cy="64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20472" cy="66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80370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82047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6489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58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488833" cy="63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6221479" cy="63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25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Romana Script</vt:lpstr>
      <vt:lpstr>Arial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Татьяна</cp:lastModifiedBy>
  <cp:revision>58</cp:revision>
  <dcterms:created xsi:type="dcterms:W3CDTF">2014-07-06T18:18:01Z</dcterms:created>
  <dcterms:modified xsi:type="dcterms:W3CDTF">2019-02-25T19:24:47Z</dcterms:modified>
</cp:coreProperties>
</file>