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61" r:id="rId2"/>
    <p:sldId id="260" r:id="rId3"/>
    <p:sldId id="262" r:id="rId4"/>
    <p:sldId id="263" r:id="rId5"/>
    <p:sldId id="264" r:id="rId6"/>
    <p:sldId id="268" r:id="rId7"/>
    <p:sldId id="267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8" r:id="rId16"/>
    <p:sldId id="277" r:id="rId17"/>
    <p:sldId id="280" r:id="rId18"/>
    <p:sldId id="279" r:id="rId19"/>
    <p:sldId id="281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04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65806-707E-4977-BEB7-2C65FA7118A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58858-8885-4A97-B8E1-079F2F6A5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533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58858-8885-4A97-B8E1-079F2F6A552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612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332656"/>
            <a:ext cx="7426827" cy="4592801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Муниципальное бюджетное дошкольное образовательное учреждение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детский </a:t>
            </a: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сад</a:t>
            </a:r>
            <a:r>
              <a:rPr lang="ru-RU" sz="1400" dirty="0" smtClean="0">
                <a:solidFill>
                  <a:schemeClr val="tx1"/>
                </a:solidFill>
              </a:rPr>
              <a:t> № 2 «</a:t>
            </a:r>
            <a:r>
              <a:rPr lang="ru-RU" sz="1400" dirty="0" err="1" smtClean="0">
                <a:solidFill>
                  <a:schemeClr val="tx1"/>
                </a:solidFill>
              </a:rPr>
              <a:t>Хензигбей</a:t>
            </a:r>
            <a:r>
              <a:rPr lang="ru-RU" sz="1400" dirty="0" smtClean="0">
                <a:solidFill>
                  <a:schemeClr val="tx1"/>
                </a:solidFill>
              </a:rPr>
              <a:t>» компенсирующего вида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с. Нарын Эрзинского </a:t>
            </a:r>
            <a:r>
              <a:rPr lang="ru-RU" sz="1400" dirty="0" err="1" smtClean="0">
                <a:solidFill>
                  <a:schemeClr val="tx1"/>
                </a:solidFill>
              </a:rPr>
              <a:t>кожууна</a:t>
            </a:r>
            <a:r>
              <a:rPr lang="ru-RU" sz="1400" dirty="0" smtClean="0">
                <a:solidFill>
                  <a:schemeClr val="tx1"/>
                </a:solidFill>
              </a:rPr>
              <a:t> Республики Тыва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Проект  «Волшебные ладошки»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29000"/>
            <a:ext cx="22764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80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764704"/>
            <a:ext cx="7262192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Рисование мятой бумагой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33600"/>
            <a:ext cx="3528392" cy="331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3600"/>
            <a:ext cx="3456384" cy="338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37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848871" cy="122413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Рисование в технике «Монотипия» </a:t>
            </a:r>
            <a:endParaRPr lang="ru-RU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340313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92896"/>
            <a:ext cx="345638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26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764704"/>
            <a:ext cx="7694240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Аппликация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3346450" cy="2528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273618"/>
            <a:ext cx="3348037" cy="245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96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908720"/>
            <a:ext cx="7406208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Аппликация 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3600"/>
            <a:ext cx="3600400" cy="3527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33600"/>
            <a:ext cx="3384376" cy="3527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26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692696"/>
            <a:ext cx="7334200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Аппликация  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18766"/>
            <a:ext cx="3805882" cy="351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212"/>
            <a:ext cx="3744415" cy="3456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57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764704"/>
            <a:ext cx="7550224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Лепка 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380588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071" y="2060575"/>
            <a:ext cx="3897386" cy="345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26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476672"/>
            <a:ext cx="7550224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Ручной труд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402190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44824"/>
            <a:ext cx="3600400" cy="367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72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692696"/>
            <a:ext cx="7406208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Детские рисунки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9500"/>
            <a:ext cx="3456384" cy="295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20888"/>
            <a:ext cx="326120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172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692696"/>
            <a:ext cx="7406208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Театр и дети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674"/>
            <a:ext cx="3769803" cy="3312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4" y="1916832"/>
            <a:ext cx="3743399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061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692696"/>
            <a:ext cx="7478216" cy="936104"/>
          </a:xfrm>
        </p:spPr>
        <p:txBody>
          <a:bodyPr/>
          <a:lstStyle/>
          <a:p>
            <a:pPr marL="0" indent="0" algn="ctr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9138"/>
            <a:ext cx="3530069" cy="324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88840"/>
            <a:ext cx="3504582" cy="3168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686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941168"/>
            <a:ext cx="6512511" cy="574000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/>
              <a:t>В.А. Сухомлинский</a:t>
            </a:r>
            <a:endParaRPr lang="ru-RU" sz="16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endParaRPr lang="ru-RU" sz="2800" dirty="0" smtClean="0">
              <a:solidFill>
                <a:srgbClr val="7030A0"/>
              </a:solidFill>
            </a:endParaRPr>
          </a:p>
          <a:p>
            <a:pPr marL="45720" indent="0" algn="ctr"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«Чем больше мастерства в детской руке, тем умнее ребенок!» </a:t>
            </a:r>
          </a:p>
          <a:p>
            <a:pPr marL="45720" indent="0" algn="ctr">
              <a:buNone/>
            </a:pPr>
            <a:endParaRPr lang="ru-RU" sz="2800" dirty="0">
              <a:solidFill>
                <a:srgbClr val="7030A0"/>
              </a:solidFill>
            </a:endParaRPr>
          </a:p>
          <a:p>
            <a:pPr marL="45720" indent="0" algn="ctr">
              <a:buNone/>
            </a:pP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424847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41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764704"/>
            <a:ext cx="7478216" cy="792088"/>
          </a:xfrm>
        </p:spPr>
        <p:txBody>
          <a:bodyPr/>
          <a:lstStyle/>
          <a:p>
            <a:pPr marL="0" indent="0" algn="ctr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916112"/>
            <a:ext cx="3682796" cy="316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16832"/>
            <a:ext cx="309634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76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568952" cy="387358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600" dirty="0" smtClean="0">
                <a:solidFill>
                  <a:srgbClr val="7030A0"/>
                </a:solidFill>
              </a:rPr>
              <a:t>Реализация художественно-эстетического направления развития детей дошкольного возраста</a:t>
            </a:r>
          </a:p>
          <a:p>
            <a:pPr marL="45720" indent="0">
              <a:buNone/>
            </a:pPr>
            <a:endParaRPr lang="ru-RU" sz="1600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r>
              <a:rPr lang="ru-RU" sz="1400" dirty="0" smtClean="0">
                <a:solidFill>
                  <a:srgbClr val="FF0000"/>
                </a:solidFill>
              </a:rPr>
              <a:t>Задачи художественно-эстетического развития дошкольников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smtClean="0"/>
              <a:t>Развитие предпосылок ценностно-смыслового восприятия и понимание произведений искусства (словесного, музыкального, изобразительного), мира природы;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smtClean="0"/>
              <a:t>Становление эстетического отношения к окружающему миру;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smtClean="0"/>
              <a:t>Формирование элементарных представлений о видах искусства;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smtClean="0"/>
              <a:t>Восприятие музыки, художественной литературы, фольклора;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smtClean="0"/>
              <a:t>Стимулирование сопереживания персонажам художественных произведений;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smtClean="0"/>
              <a:t>Реализация самостоятельной творческой деятельности (изобразительной, конструктивно-модельной, музыкальной и др.)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4973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3" y="548680"/>
            <a:ext cx="7406208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Уголок творчество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994" y="1700808"/>
            <a:ext cx="537931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7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232591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Работа художественно – эстетическому развитию: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/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Рисование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2420888"/>
            <a:ext cx="3346704" cy="1785352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492374"/>
            <a:ext cx="3888431" cy="3024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92896"/>
            <a:ext cx="3888432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95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548680"/>
            <a:ext cx="7190184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Рисование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3528392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3384375" cy="29528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01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764704"/>
            <a:ext cx="7406208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Рисование манкой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0368"/>
            <a:ext cx="3600400" cy="317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88840"/>
            <a:ext cx="352839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3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548680"/>
            <a:ext cx="7334200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Рисование в технике «</a:t>
            </a:r>
            <a:r>
              <a:rPr lang="ru-RU" sz="2400" dirty="0" err="1" smtClean="0">
                <a:solidFill>
                  <a:srgbClr val="FF0000"/>
                </a:solidFill>
              </a:rPr>
              <a:t>Гратаж</a:t>
            </a:r>
            <a:r>
              <a:rPr lang="ru-RU" sz="2400" dirty="0" smtClean="0">
                <a:solidFill>
                  <a:srgbClr val="FF0000"/>
                </a:solidFill>
              </a:rPr>
              <a:t>»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112"/>
            <a:ext cx="3816424" cy="331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16112"/>
            <a:ext cx="3312368" cy="331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97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262193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Рисование вилками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352839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8840"/>
            <a:ext cx="352839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079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1176</TotalTime>
  <Words>131</Words>
  <Application>Microsoft Office PowerPoint</Application>
  <PresentationFormat>Экран (4:3)</PresentationFormat>
  <Paragraphs>30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Муниципальное бюджетное дошкольное образовательное учреждение  детский сад № 2 «Хензигбей» компенсирующего вида  с. Нарын Эрзинского кожууна Республики Тыва     Проект  «Волшебные ладошки» </vt:lpstr>
      <vt:lpstr>В.А. Сухомлинский</vt:lpstr>
      <vt:lpstr>Презентация PowerPoint</vt:lpstr>
      <vt:lpstr>Уголок творчество</vt:lpstr>
      <vt:lpstr>Работа художественно – эстетическому развитию:  Рисование </vt:lpstr>
      <vt:lpstr>Рисование </vt:lpstr>
      <vt:lpstr>Рисование манкой</vt:lpstr>
      <vt:lpstr>Рисование в технике «Гратаж»</vt:lpstr>
      <vt:lpstr>Рисование вилками</vt:lpstr>
      <vt:lpstr>Рисование мятой бумагой</vt:lpstr>
      <vt:lpstr>Рисование в технике «Монотипия» </vt:lpstr>
      <vt:lpstr>Аппликация </vt:lpstr>
      <vt:lpstr>Аппликация </vt:lpstr>
      <vt:lpstr>Аппликация  </vt:lpstr>
      <vt:lpstr>Лепка </vt:lpstr>
      <vt:lpstr>Ручной труд</vt:lpstr>
      <vt:lpstr>Детские рисунки</vt:lpstr>
      <vt:lpstr>Театр и дети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детский сад № 2 «Хензигбей» компенсирующего вида с. Нарын</dc:title>
  <dc:creator>Роля</dc:creator>
  <cp:lastModifiedBy>хензигбей</cp:lastModifiedBy>
  <cp:revision>91</cp:revision>
  <dcterms:created xsi:type="dcterms:W3CDTF">2022-04-05T12:25:19Z</dcterms:created>
  <dcterms:modified xsi:type="dcterms:W3CDTF">2023-03-14T11:17:09Z</dcterms:modified>
</cp:coreProperties>
</file>